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8" r:id="rId6"/>
    <p:sldId id="267" r:id="rId7"/>
    <p:sldId id="269" r:id="rId8"/>
    <p:sldId id="260" r:id="rId9"/>
    <p:sldId id="270" r:id="rId10"/>
    <p:sldId id="271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14B34-EC93-2647-A2F6-2C09C2480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2CFD602-76F1-C551-8819-844BE5267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C664C2-0ADC-0879-0F79-E99408EC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EBE2F0-4224-FAE0-8B48-916F419AC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589CF9-A829-2DF0-BDA8-EFD14631B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4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E76816-0687-4B9F-C697-4284158C6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199977-6C09-27CB-B7CF-B233CC8CF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2E3A9-2C50-3AA9-9C73-901093B05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8343A1-B005-B8BD-AD2D-7D479E88C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6C736E-3D62-69F0-2602-A24D2590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374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E251473-3B19-2288-6098-D25E429F0F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254129-EE60-A4F6-CF74-26721E0A75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C2B678-DDDA-B598-CD9F-D6E655C4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C9C7C5-9218-3057-5E8E-EF1DEF2AB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2C34C5-0FB1-2CF5-69D2-2E2F65BB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498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A09A3-8A4F-DE04-4261-9CB550648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81E879-CA62-5C79-C8C7-398B698F8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CC5478-DDEE-EF3E-0D51-E1512658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F290E8-440D-A045-515B-57BE9BF70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928216-E693-01DE-F59E-C2AA41584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082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3049F8-372B-D84A-6734-798AA3B03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2F2413-8A3B-070F-460D-5B3EAFF6E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D3AA87-8149-751D-ED34-747439AE9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210C1C-1B1C-304B-47E8-958939AE3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ACE552-ED5F-F134-002E-E8606719C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324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F0834F-3B82-BDB9-B9C2-318D03DD4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4AC74A-B4EB-B40F-B2CD-DBACD55E2E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91D212-1106-99EF-72E4-54ECC8FE5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0041CE-305C-502E-9616-CD5A71735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056BA8-B026-EF06-8D0F-2B8FBE735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043AE6-464C-A669-12F8-921B35FA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638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BC37A8-6320-9B28-6FFA-798D6892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B6ABB1-80EE-74F6-9614-27124328D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B8DDEE5-2EA4-4089-8309-0041FD52D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D0B88CC-F94D-1D66-483E-54C967233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A319406-DC13-5F1B-D600-BDA8CDFE2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BD27C23-1A1C-A7F5-A9EB-C127A2823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9EB926-2EC5-ABFE-BB16-7518460FD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1A3F4BB-7920-7D6F-2E11-3C441F58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2332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A9F7E7-2774-266C-8D61-0A5F5E2C5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0A80DA6-8E99-D1E7-221D-FB1576FE7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DB2F54-D1E0-200C-CA44-61FCBDB9F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9691E1A-749C-502F-289E-66156AD3E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593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812468-5BEA-F60F-50A7-70D42857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FEF8167-BF93-DEE7-9DFF-282221B40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3B8554-C4DA-085E-D14F-21E21925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567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7AA3C-8D4C-42FE-AEE3-099146EC7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E46510-69DA-4806-E460-A23F37D38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5EB928-6752-6B29-0FB9-26CC4D2A4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07BDBD-C634-79A4-6C3A-18715C74C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659BC4-0047-D2D2-CF57-C7F9E546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F9F1BF8-A7E9-4606-B4E9-67B41B0CF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93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29690E-A4C6-44E7-D83E-BDC71537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0FB7A87-A999-75FE-1A77-73BCB8DEC5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E33A43-BF3A-B96E-53D3-37D9CFCAD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BF6FBC-DBCF-E046-E4C1-36362E2B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CE1551-2D1C-3785-9462-93B733B3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2D9650-C469-7D90-D2B8-B8ABB735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626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C983DE-591D-371F-DE09-064F0F83A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E2DDEF-8D4A-1F13-5FA5-CA553F11E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061416-092D-FA08-CB3B-9242C542E6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CB041-67E1-4E55-98E5-9ED5C7F23C6E}" type="datetimeFigureOut">
              <a:rPr lang="es-MX" smtClean="0"/>
              <a:t>01/10/2023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C5385C-B158-5301-41FB-38A363886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AA22E3-338E-EED7-F872-002ABD123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C0F56-0F73-4C5A-9D13-3657677EAB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290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A9478C-D838-02A6-82B9-19400878F4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Las oraciones hipotéticas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D1B56C-011F-1FA1-44B8-5509F826AC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Capítulo 6</a:t>
            </a:r>
          </a:p>
        </p:txBody>
      </p:sp>
    </p:spTree>
    <p:extLst>
      <p:ext uri="{BB962C8B-B14F-4D97-AF65-F5344CB8AC3E}">
        <p14:creationId xmlns:p14="http://schemas.microsoft.com/office/powerpoint/2010/main" val="292641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DC0E7-6D0D-A372-81B7-9586E383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3BC963B-5592-8F2D-074B-106F9B0F1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Resultado hipotético = condicional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91A9B3-4DD9-D84A-87C8-80F3399FE1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</a:t>
            </a:r>
            <a:r>
              <a:rPr lang="es-MX" b="1" dirty="0"/>
              <a:t>_________________________</a:t>
            </a:r>
            <a:r>
              <a:rPr lang="es-MX" dirty="0"/>
              <a:t>,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CBD289B-A2D8-C890-33CE-AAEB36147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Cláusula “si” = pasado de subjuntivo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F54E251-3151-891B-5938-FE93D01E9A3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251739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229B5-070F-4AC2-3146-89D0A084E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En resumen</a:t>
            </a:r>
            <a:r>
              <a:rPr lang="es-MX" dirty="0"/>
              <a:t>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8F80A-E001-7CEB-54BB-CB991CF10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Una oración hipotética presenta una acción posible o imaginada y su resultado hipotético.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4400" dirty="0" err="1"/>
              <a:t>If</a:t>
            </a:r>
            <a:r>
              <a:rPr lang="es-MX" sz="4400" dirty="0"/>
              <a:t>…………………….., </a:t>
            </a:r>
            <a:r>
              <a:rPr lang="es-MX" sz="4400" dirty="0" err="1"/>
              <a:t>then</a:t>
            </a:r>
            <a:r>
              <a:rPr lang="es-MX" sz="4400" dirty="0"/>
              <a:t>…………………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1593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229B5-070F-4AC2-3146-89D0A084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5" y="412750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8F80A-E001-7CEB-54BB-CB991CF10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los niños </a:t>
            </a:r>
            <a:r>
              <a:rPr lang="es-MX" b="1" dirty="0"/>
              <a:t>tuvieran</a:t>
            </a:r>
            <a:r>
              <a:rPr lang="es-MX" dirty="0"/>
              <a:t> una oportunidad de jugar con cualquier tipo de </a:t>
            </a:r>
          </a:p>
          <a:p>
            <a:pPr marL="0" indent="0">
              <a:buNone/>
            </a:pPr>
            <a:r>
              <a:rPr lang="es-MX" dirty="0"/>
              <a:t> juguete, </a:t>
            </a:r>
            <a:r>
              <a:rPr lang="es-MX" b="1" dirty="0"/>
              <a:t>se beneficiaría </a:t>
            </a:r>
            <a:r>
              <a:rPr lang="es-MX" dirty="0"/>
              <a:t>su desarrollo y la sociedad en general.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2657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229B5-070F-4AC2-3146-89D0A084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5" y="412750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8F80A-E001-7CEB-54BB-CB991CF10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los niños </a:t>
            </a:r>
            <a:r>
              <a:rPr lang="es-MX" b="1" dirty="0"/>
              <a:t>tuvieran</a:t>
            </a:r>
            <a:r>
              <a:rPr lang="es-MX" dirty="0"/>
              <a:t> una oportunidad de jugar con cualquier tipo de </a:t>
            </a:r>
          </a:p>
          <a:p>
            <a:pPr marL="0" indent="0">
              <a:buNone/>
            </a:pPr>
            <a:r>
              <a:rPr lang="es-MX" dirty="0"/>
              <a:t> juguete, </a:t>
            </a:r>
            <a:r>
              <a:rPr lang="es-MX" b="1" dirty="0"/>
              <a:t>se beneficiaría </a:t>
            </a:r>
            <a:r>
              <a:rPr lang="es-MX" dirty="0"/>
              <a:t>su desarrollo y la sociedad en general.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tuvieran = </a:t>
            </a:r>
            <a:r>
              <a:rPr lang="es-MX" dirty="0"/>
              <a:t>el pasado del subjuntivo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r>
              <a:rPr lang="es-MX" b="1" dirty="0"/>
              <a:t>se beneficiaría </a:t>
            </a:r>
            <a:r>
              <a:rPr lang="es-MX" dirty="0"/>
              <a:t>= el condicional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244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DC0E7-6D0D-A372-81B7-9586E383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3BC963B-5592-8F2D-074B-106F9B0F1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Cláusula “si” = pasado de subjuntivo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91A9B3-4DD9-D84A-87C8-80F3399FE1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el Congreso </a:t>
            </a:r>
            <a:r>
              <a:rPr lang="es-MX" b="1" dirty="0"/>
              <a:t>tuviera</a:t>
            </a:r>
            <a:r>
              <a:rPr lang="es-MX" dirty="0"/>
              <a:t> más mujeres,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CBD289B-A2D8-C890-33CE-AAEB36147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Resultado hipotético = condicional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F54E251-3151-891B-5938-FE93D01E9A3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representaría</a:t>
            </a:r>
            <a:r>
              <a:rPr lang="es-MX" dirty="0"/>
              <a:t> mejor la población del país.</a:t>
            </a:r>
          </a:p>
        </p:txBody>
      </p:sp>
    </p:spTree>
    <p:extLst>
      <p:ext uri="{BB962C8B-B14F-4D97-AF65-F5344CB8AC3E}">
        <p14:creationId xmlns:p14="http://schemas.microsoft.com/office/powerpoint/2010/main" val="2588578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DC0E7-6D0D-A372-81B7-9586E383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3BC963B-5592-8F2D-074B-106F9B0F1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Cláusula “si” = pasado de subjuntivo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91A9B3-4DD9-D84A-87C8-80F3399FE1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</a:t>
            </a:r>
            <a:r>
              <a:rPr lang="es-MX" b="1" dirty="0"/>
              <a:t>recibiera</a:t>
            </a:r>
            <a:r>
              <a:rPr lang="es-MX" dirty="0"/>
              <a:t> más educación biológica,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CBD289B-A2D8-C890-33CE-AAEB36147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Resultado hipotético = condicional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F54E251-3151-891B-5938-FE93D01E9A3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la gente </a:t>
            </a:r>
            <a:r>
              <a:rPr lang="es-MX" b="1" dirty="0"/>
              <a:t>aceptaría</a:t>
            </a:r>
            <a:r>
              <a:rPr lang="es-MX" dirty="0"/>
              <a:t> más a las personas con diferentes identidades de género.</a:t>
            </a:r>
          </a:p>
        </p:txBody>
      </p:sp>
    </p:spTree>
    <p:extLst>
      <p:ext uri="{BB962C8B-B14F-4D97-AF65-F5344CB8AC3E}">
        <p14:creationId xmlns:p14="http://schemas.microsoft.com/office/powerpoint/2010/main" val="2958630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DC0E7-6D0D-A372-81B7-9586E383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3BC963B-5592-8F2D-074B-106F9B0F1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Cláusula “si” = pasado de subjuntivo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91A9B3-4DD9-D84A-87C8-80F3399FE1D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</a:t>
            </a:r>
            <a:r>
              <a:rPr lang="es-MX" b="1" dirty="0"/>
              <a:t>_________________________</a:t>
            </a:r>
            <a:r>
              <a:rPr lang="es-MX" dirty="0"/>
              <a:t>, 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CBD289B-A2D8-C890-33CE-AAEB36147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/>
              <a:t>Resultado hipotético = condicional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F54E251-3151-891B-5938-FE93D01E9A3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__________________________.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1140570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229B5-070F-4AC2-3146-89D0A084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5" y="412750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8F80A-E001-7CEB-54BB-CB991CF10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Los dos componentes pueden aparecer </a:t>
            </a:r>
            <a:r>
              <a:rPr lang="es-MX" u="sng" dirty="0"/>
              <a:t>en cualquier orden</a:t>
            </a:r>
            <a:r>
              <a:rPr lang="es-MX" dirty="0"/>
              <a:t>: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Una acción posible o imaginada y su resultado hipotético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El resultado hipotético de una acción posible o imaginada.  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1419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229B5-070F-4AC2-3146-89D0A084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5" y="412750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s-MX" sz="4400" b="1" dirty="0" err="1"/>
              <a:t>If</a:t>
            </a:r>
            <a:r>
              <a:rPr lang="es-MX" sz="4400" b="1" dirty="0"/>
              <a:t>……………………., </a:t>
            </a:r>
            <a:r>
              <a:rPr lang="es-MX" sz="4400" b="1" dirty="0" err="1"/>
              <a:t>then</a:t>
            </a:r>
            <a:r>
              <a:rPr lang="es-MX" sz="4400" b="1" dirty="0"/>
              <a:t>…………………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F8F80A-E001-7CEB-54BB-CB991CF10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Si los niños </a:t>
            </a:r>
            <a:r>
              <a:rPr lang="es-MX" b="1" dirty="0"/>
              <a:t>tuvieran</a:t>
            </a:r>
            <a:r>
              <a:rPr lang="es-MX" dirty="0"/>
              <a:t> una oportunidad de jugar con cualquier tipo de </a:t>
            </a:r>
          </a:p>
          <a:p>
            <a:pPr marL="0" indent="0">
              <a:buNone/>
            </a:pPr>
            <a:r>
              <a:rPr lang="es-MX" dirty="0"/>
              <a:t> juguete, </a:t>
            </a:r>
            <a:r>
              <a:rPr lang="es-MX" b="1" dirty="0"/>
              <a:t>se beneficiaría </a:t>
            </a:r>
            <a:r>
              <a:rPr lang="es-MX" dirty="0"/>
              <a:t>su desarrollo y la sociedad en general.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b="1" dirty="0"/>
              <a:t>Se beneficiaría </a:t>
            </a:r>
            <a:r>
              <a:rPr lang="es-MX" dirty="0"/>
              <a:t>su desarrollo y la sociedad en general, si los niños </a:t>
            </a:r>
          </a:p>
          <a:p>
            <a:pPr marL="0" indent="0">
              <a:buNone/>
            </a:pPr>
            <a:r>
              <a:rPr lang="es-MX" b="1" dirty="0"/>
              <a:t>tuvieran</a:t>
            </a:r>
            <a:r>
              <a:rPr lang="es-MX" dirty="0"/>
              <a:t> una oportunidad de jugar con cualquier tipo de </a:t>
            </a:r>
          </a:p>
          <a:p>
            <a:pPr marL="0" indent="0">
              <a:buNone/>
            </a:pPr>
            <a:r>
              <a:rPr lang="es-MX" dirty="0"/>
              <a:t>juguete.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33973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283</Words>
  <Application>Microsoft Office PowerPoint</Application>
  <PresentationFormat>Panorámica</PresentationFormat>
  <Paragraphs>70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Las oraciones hipotéticas </vt:lpstr>
      <vt:lpstr>En resumen:</vt:lpstr>
      <vt:lpstr>If……………………., then…………………</vt:lpstr>
      <vt:lpstr>If……………………., then…………………</vt:lpstr>
      <vt:lpstr>If……………………., then…………………</vt:lpstr>
      <vt:lpstr>If……………………., then…………………</vt:lpstr>
      <vt:lpstr>If……………………., then…………………</vt:lpstr>
      <vt:lpstr>If……………………., then…………………</vt:lpstr>
      <vt:lpstr>If……………………., then…………………</vt:lpstr>
      <vt:lpstr>If……………………., then…………………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Pero, sino, sino que</dc:title>
  <dc:creator>Domcekova, Barbara</dc:creator>
  <cp:lastModifiedBy>Domcekova, Barbara</cp:lastModifiedBy>
  <cp:revision>4</cp:revision>
  <dcterms:created xsi:type="dcterms:W3CDTF">2023-09-10T16:17:07Z</dcterms:created>
  <dcterms:modified xsi:type="dcterms:W3CDTF">2023-10-01T15:33:50Z</dcterms:modified>
</cp:coreProperties>
</file>