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DD953AC-E2B5-F0FB-C87E-4EBCD2967C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82B2E3AB-B7EA-2251-D6DD-A4A3AAC079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MX"/>
              <a:t>Haz clic para editar el estilo de subtítulo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BF79905-C609-57CB-9313-BEB4D4CE1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FB85176-58C1-B8ED-0094-D0637A3086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EC497982-788D-3875-70F3-3BD93C5CA3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49917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E31BA8F-8309-4800-FE47-D51002EA11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CB22741-CC59-7F66-7F70-92CB38205C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8D5C4AC-A23F-07A3-44EE-EBB5CE0332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0A1585B-ACC0-9908-10C5-A0BEA4ED2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12EA474D-877E-7536-3B20-A2E16F8B5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60367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19E175C-DA0E-FD2C-4304-3D5A0EA2C5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212EE57-58C3-F481-5FDD-D757DC1446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1699703-3959-FF76-B31F-A5349B8E96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3DA42B5-827A-97BF-C262-917B9DBA52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92F9CE-E22F-BB87-5A94-CA9637F837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5941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8DBB81E-0E21-33C5-775B-D92F75C07D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03A6E08-2360-BBFC-D645-59B11EFA8C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FB10A4B-46FB-282A-755E-C0F95BCC01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AEA034A7-FFE6-B1D7-4E15-F03A291B73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E7E5328-01AC-7D17-DF82-84A229834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28281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3742BDA-6E6D-9B80-6B2B-34B6FB92CD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AFE9F452-10E2-5AB7-2297-2E0477FB71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A82FBA7-D0D3-6EF6-488C-9EBDAE47B0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72D3A5D-A721-EC13-F4D8-8ECE157EEF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97DDB23-72B7-7794-1028-408341C4E3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525242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26F97AA-8334-34B7-43E6-9C412A3DB2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FDA6040A-B408-0DE1-28FF-61A3988CDC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9792B057-4871-0412-8A1C-88ACDDF0B1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7C83AB42-9BC0-1F85-E953-B89EB27BF9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F5E15663-770A-93FA-198D-D8EF0EFCCB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5FD3890-357E-6D62-33AF-21FDD9A4F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886997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3D99B6A-6F6D-7CF7-074C-6F3A829801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A1482C1C-8EDC-95A9-C1E0-6ABDC66A75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962F9ACA-80F4-D74E-4C36-A7663F132F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2B78D4B7-15DB-3F91-1431-0CF1C0E4060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81D89CC4-DA21-6025-9A16-D0D4DB80B32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6C865459-2AA2-BBD2-5EFB-C209D705B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9328A968-60CF-DF44-FB9A-96C1637EE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7A7C1E0B-24EC-5BBC-46A9-BF45902F4C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525083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54C23C5-AB78-F43B-7660-5DA2E17797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C8A61F87-715F-78F5-5857-09C809367E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0D7035CF-5082-78E1-636B-0FAE609494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A225D4FF-5B8B-B628-4EE6-474277E16E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723218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20065A26-15BD-EF8F-D3D0-39ABE75DE2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5B04C13E-D40C-E152-4915-AE8BD8F88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98E55CCC-FFCC-9D4A-E9D8-AAF780B06E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76866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5C6B578-82E1-87D1-AC25-3E196B27C7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718054DB-1BF4-3762-9DA6-8C19D5F9B7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13582ADF-8CA5-3502-D6F2-401957E0B76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A2C91D76-318B-DD87-F002-E144674AEF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1CE7FBC5-2ED2-ADCA-3AC1-8349C0ADC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E7518A8-2DF3-AEB6-6681-292E06A96E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008512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BED7484-B95F-1A47-BAA8-447F427199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D131EDDB-BA49-641F-7612-7C79A0891A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B25D8478-1D55-57E6-C6F7-D588092E71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A7706533-1005-CDF5-2473-9AAF6F1F89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6553CE4-5270-9AA4-0C4A-D5716820AF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155BFD2B-52AA-96DF-0DB8-436470DBDA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967710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56CE917D-EEA8-0AC1-6D34-5B1A95124E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MX"/>
              <a:t>Haz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5945B186-7923-A53E-3CE1-971B389AD9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4D3F1DA-A4BA-DB17-C424-D97764C2798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B31473-C11A-4413-B1AD-24D5A9B90B24}" type="datetimeFigureOut">
              <a:rPr lang="es-MX" smtClean="0"/>
              <a:t>04/10/2023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A5054F61-6EAC-0E0A-1E08-860CAB6F4F5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B0E57F5-F21F-0293-839C-F24622D8159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675448-58A6-4FD6-909D-1F54BCA65E27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28184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20188A4-2E45-8F79-340E-DA5A78B3C6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19149" y="80962"/>
            <a:ext cx="10010775" cy="809626"/>
          </a:xfr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s-MX" dirty="0"/>
              <a:t>Capítulo 6  L3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25D18C20-6A3A-D92B-71F9-8C27C044884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14338" y="971551"/>
            <a:ext cx="11549062" cy="5805488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normAutofit fontScale="40000" lnSpcReduction="2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endParaRPr lang="es-MX" sz="28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los condones                                                     *iniciar             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las píldoras 					   *quedar embarazada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los anticonceptivos				   *embarazar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dispositivo intrauterino			   *contar con 	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implante subcutáneo 				    *contraer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el aislamiento						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gratuitamente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imprescindible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deslumbrante				 	****zona de impacto****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alentador 					 **** ayudas públicas****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propenso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inadmisible		  				</a:t>
            </a:r>
          </a:p>
          <a:p>
            <a:pPr algn="l"/>
            <a:r>
              <a:rPr lang="es-MX" sz="7000" b="1" dirty="0"/>
              <a:t>	</a:t>
            </a:r>
          </a:p>
          <a:p>
            <a:pPr algn="l"/>
            <a:endParaRPr lang="es-MX" b="1" dirty="0"/>
          </a:p>
        </p:txBody>
      </p:sp>
    </p:spTree>
    <p:extLst>
      <p:ext uri="{BB962C8B-B14F-4D97-AF65-F5344CB8AC3E}">
        <p14:creationId xmlns:p14="http://schemas.microsoft.com/office/powerpoint/2010/main" val="35112997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20188A4-2E45-8F79-340E-DA5A78B3C6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19149" y="80962"/>
            <a:ext cx="10010775" cy="809626"/>
          </a:xfr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s-MX" dirty="0"/>
              <a:t>Capítulo 6  L3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25D18C20-6A3A-D92B-71F9-8C27C044884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14338" y="971551"/>
            <a:ext cx="11549062" cy="5805488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normAutofit fontScale="40000" lnSpcReduction="2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endParaRPr lang="es-MX" sz="28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condoms</a:t>
            </a:r>
            <a:r>
              <a:rPr lang="es-MX" sz="7000" b="1" dirty="0"/>
              <a:t>                                                     *</a:t>
            </a:r>
            <a:r>
              <a:rPr lang="es-MX" sz="7000" b="1" dirty="0" err="1"/>
              <a:t>to</a:t>
            </a:r>
            <a:r>
              <a:rPr lang="es-MX" sz="7000" b="1" dirty="0"/>
              <a:t> </a:t>
            </a:r>
            <a:r>
              <a:rPr lang="es-MX" sz="7000" b="1" dirty="0" err="1"/>
              <a:t>begin</a:t>
            </a:r>
            <a:r>
              <a:rPr lang="es-MX" sz="7000" b="1" dirty="0"/>
              <a:t>, </a:t>
            </a:r>
            <a:r>
              <a:rPr lang="es-MX" sz="7000" b="1" dirty="0" err="1"/>
              <a:t>start</a:t>
            </a:r>
            <a:r>
              <a:rPr lang="es-MX" sz="7000" b="1" dirty="0"/>
              <a:t>             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(</a:t>
            </a:r>
            <a:r>
              <a:rPr lang="es-MX" sz="7000" b="1" i="1" dirty="0" err="1"/>
              <a:t>birth</a:t>
            </a:r>
            <a:r>
              <a:rPr lang="es-MX" sz="7000" b="1" i="1" dirty="0"/>
              <a:t> control</a:t>
            </a:r>
            <a:r>
              <a:rPr lang="es-MX" sz="7000" b="1" dirty="0"/>
              <a:t>) </a:t>
            </a:r>
            <a:r>
              <a:rPr lang="es-MX" sz="7000" b="1" dirty="0" err="1"/>
              <a:t>pills</a:t>
            </a:r>
            <a:r>
              <a:rPr lang="es-MX" sz="7000" b="1" dirty="0"/>
              <a:t>			      *</a:t>
            </a:r>
            <a:r>
              <a:rPr lang="es-MX" sz="7000" b="1" dirty="0" err="1"/>
              <a:t>to</a:t>
            </a:r>
            <a:r>
              <a:rPr lang="es-MX" sz="7000" b="1" dirty="0"/>
              <a:t> </a:t>
            </a:r>
            <a:r>
              <a:rPr lang="es-MX" sz="7000" b="1" dirty="0" err="1"/>
              <a:t>get</a:t>
            </a:r>
            <a:r>
              <a:rPr lang="es-MX" sz="7000" b="1" dirty="0"/>
              <a:t> </a:t>
            </a:r>
            <a:r>
              <a:rPr lang="es-MX" sz="7000" b="1" dirty="0" err="1"/>
              <a:t>pregnant</a:t>
            </a:r>
            <a:r>
              <a:rPr lang="es-MX" sz="7000" b="1" dirty="0"/>
              <a:t> 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birth</a:t>
            </a:r>
            <a:r>
              <a:rPr lang="es-MX" sz="7000" b="1" dirty="0"/>
              <a:t> control (</a:t>
            </a:r>
            <a:r>
              <a:rPr lang="es-MX" sz="7000" b="1" i="1" dirty="0" err="1"/>
              <a:t>methods</a:t>
            </a:r>
            <a:r>
              <a:rPr lang="es-MX" sz="7000" b="1" dirty="0"/>
              <a:t>)	                  *</a:t>
            </a:r>
            <a:r>
              <a:rPr lang="es-MX" sz="7000" b="1" dirty="0" err="1"/>
              <a:t>to</a:t>
            </a:r>
            <a:r>
              <a:rPr lang="es-MX" sz="7000" b="1" dirty="0"/>
              <a:t> </a:t>
            </a:r>
            <a:r>
              <a:rPr lang="es-MX" sz="7000" b="1" dirty="0" err="1"/>
              <a:t>make</a:t>
            </a:r>
            <a:r>
              <a:rPr lang="es-MX" sz="7000" b="1" dirty="0"/>
              <a:t>/</a:t>
            </a:r>
            <a:r>
              <a:rPr lang="es-MX" sz="7000" b="1" dirty="0" err="1"/>
              <a:t>get</a:t>
            </a:r>
            <a:r>
              <a:rPr lang="es-MX" sz="7000" b="1" dirty="0"/>
              <a:t> </a:t>
            </a:r>
            <a:r>
              <a:rPr lang="es-MX" sz="7000" b="1" dirty="0" err="1"/>
              <a:t>pregnant</a:t>
            </a:r>
            <a:endParaRPr lang="es-MX" sz="70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IUD					                  *</a:t>
            </a:r>
            <a:r>
              <a:rPr lang="es-MX" sz="7000" b="1" dirty="0" err="1"/>
              <a:t>to</a:t>
            </a:r>
            <a:r>
              <a:rPr lang="es-MX" sz="7000" b="1" dirty="0"/>
              <a:t> </a:t>
            </a:r>
            <a:r>
              <a:rPr lang="es-MX" sz="7000" b="1" dirty="0" err="1"/>
              <a:t>have</a:t>
            </a:r>
            <a:r>
              <a:rPr lang="es-MX" sz="7000" b="1" dirty="0"/>
              <a:t>	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subcutaneous</a:t>
            </a:r>
            <a:r>
              <a:rPr lang="es-MX" sz="7000" b="1" dirty="0"/>
              <a:t> </a:t>
            </a:r>
            <a:r>
              <a:rPr lang="es-MX" sz="7000" b="1"/>
              <a:t>implant</a:t>
            </a:r>
            <a:r>
              <a:rPr lang="es-MX" sz="7000" b="1" dirty="0"/>
              <a:t>			       *</a:t>
            </a:r>
            <a:r>
              <a:rPr lang="es-MX" sz="7000" b="1" dirty="0" err="1"/>
              <a:t>to</a:t>
            </a:r>
            <a:r>
              <a:rPr lang="es-MX" sz="7000" b="1" dirty="0"/>
              <a:t> </a:t>
            </a:r>
            <a:r>
              <a:rPr lang="es-MX" sz="7000" b="1" dirty="0" err="1"/>
              <a:t>get</a:t>
            </a:r>
            <a:r>
              <a:rPr lang="es-MX" sz="7000" b="1" dirty="0"/>
              <a:t>, </a:t>
            </a:r>
            <a:r>
              <a:rPr lang="es-MX" sz="7000" b="1" dirty="0" err="1"/>
              <a:t>to</a:t>
            </a:r>
            <a:r>
              <a:rPr lang="es-MX" sz="7000" b="1" dirty="0"/>
              <a:t> catch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isolation</a:t>
            </a:r>
            <a:r>
              <a:rPr lang="es-MX" sz="7000" b="1" dirty="0"/>
              <a:t>						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free </a:t>
            </a:r>
            <a:r>
              <a:rPr lang="es-MX" sz="7000" b="1" dirty="0" err="1"/>
              <a:t>of</a:t>
            </a:r>
            <a:r>
              <a:rPr lang="es-MX" sz="7000" b="1" dirty="0"/>
              <a:t> </a:t>
            </a:r>
            <a:r>
              <a:rPr lang="es-MX" sz="7000" b="1" dirty="0" err="1"/>
              <a:t>charge</a:t>
            </a:r>
            <a:endParaRPr lang="es-MX" sz="70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indispensable, </a:t>
            </a:r>
            <a:r>
              <a:rPr lang="es-MX" sz="7000" b="1" dirty="0" err="1"/>
              <a:t>essential</a:t>
            </a:r>
            <a:endParaRPr lang="es-MX" sz="70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stunning</a:t>
            </a:r>
            <a:r>
              <a:rPr lang="es-MX" sz="7000" b="1" dirty="0"/>
              <a:t>, </a:t>
            </a:r>
            <a:r>
              <a:rPr lang="es-MX" sz="7000" b="1" dirty="0" err="1"/>
              <a:t>dazzling</a:t>
            </a:r>
            <a:r>
              <a:rPr lang="es-MX" sz="7000" b="1" dirty="0"/>
              <a:t>				 ****</a:t>
            </a:r>
            <a:r>
              <a:rPr lang="es-MX" sz="7000" b="1" dirty="0" err="1"/>
              <a:t>ground</a:t>
            </a:r>
            <a:r>
              <a:rPr lang="es-MX" sz="7000" b="1" dirty="0"/>
              <a:t> </a:t>
            </a:r>
            <a:r>
              <a:rPr lang="es-MX" sz="7000" b="1" dirty="0" err="1"/>
              <a:t>zero</a:t>
            </a:r>
            <a:r>
              <a:rPr lang="es-MX" sz="7000" b="1" dirty="0"/>
              <a:t>****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encouraging</a:t>
            </a:r>
            <a:r>
              <a:rPr lang="es-MX" sz="7000" b="1" dirty="0"/>
              <a:t>					 **** </a:t>
            </a:r>
            <a:r>
              <a:rPr lang="es-MX" sz="7000" b="1" dirty="0" err="1"/>
              <a:t>welfare</a:t>
            </a:r>
            <a:r>
              <a:rPr lang="es-MX" sz="7000" b="1" dirty="0"/>
              <a:t>****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/>
              <a:t>(</a:t>
            </a:r>
            <a:r>
              <a:rPr lang="es-MX" sz="7000" b="1" i="1" dirty="0"/>
              <a:t>be</a:t>
            </a:r>
            <a:r>
              <a:rPr lang="es-MX" sz="7000" b="1" dirty="0"/>
              <a:t>) prone </a:t>
            </a:r>
            <a:r>
              <a:rPr lang="es-MX" sz="7000" b="1" dirty="0" err="1"/>
              <a:t>to</a:t>
            </a:r>
            <a:endParaRPr lang="es-MX" sz="7000" b="1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s-MX" sz="7000" b="1" dirty="0" err="1"/>
              <a:t>unacceptable</a:t>
            </a:r>
            <a:r>
              <a:rPr lang="es-MX" sz="7000" b="1" dirty="0"/>
              <a:t>		  				</a:t>
            </a:r>
          </a:p>
          <a:p>
            <a:pPr algn="l"/>
            <a:r>
              <a:rPr lang="es-MX" sz="7000" b="1" dirty="0"/>
              <a:t>	</a:t>
            </a:r>
          </a:p>
          <a:p>
            <a:pPr algn="l"/>
            <a:endParaRPr lang="es-MX" b="1" dirty="0"/>
          </a:p>
        </p:txBody>
      </p:sp>
    </p:spTree>
    <p:extLst>
      <p:ext uri="{BB962C8B-B14F-4D97-AF65-F5344CB8AC3E}">
        <p14:creationId xmlns:p14="http://schemas.microsoft.com/office/powerpoint/2010/main" val="137643516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</TotalTime>
  <Words>196</Words>
  <Application>Microsoft Office PowerPoint</Application>
  <PresentationFormat>Widescreen</PresentationFormat>
  <Paragraphs>30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Tema de Office</vt:lpstr>
      <vt:lpstr>Capítulo 6  L3</vt:lpstr>
      <vt:lpstr>Capítulo 6  L3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 320</dc:title>
  <dc:creator>Domcekova, Barbara</dc:creator>
  <cp:lastModifiedBy>Domcekova, Barbara</cp:lastModifiedBy>
  <cp:revision>17</cp:revision>
  <dcterms:created xsi:type="dcterms:W3CDTF">2023-08-23T03:06:09Z</dcterms:created>
  <dcterms:modified xsi:type="dcterms:W3CDTF">2023-10-04T14:07:27Z</dcterms:modified>
</cp:coreProperties>
</file>

<file path=docProps/thumbnail.jpeg>
</file>