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96" r:id="rId1"/>
    <p:sldMasterId id="2147483701" r:id="rId2"/>
  </p:sldMasterIdLst>
  <p:notesMasterIdLst>
    <p:notesMasterId r:id="rId9"/>
  </p:notesMasterIdLst>
  <p:handoutMasterIdLst>
    <p:handoutMasterId r:id="rId10"/>
  </p:handoutMasterIdLst>
  <p:sldIdLst>
    <p:sldId id="261" r:id="rId3"/>
    <p:sldId id="282" r:id="rId4"/>
    <p:sldId id="285" r:id="rId5"/>
    <p:sldId id="283" r:id="rId6"/>
    <p:sldId id="286" r:id="rId7"/>
    <p:sldId id="284" r:id="rId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1180C4"/>
    <a:srgbClr val="CB4615"/>
    <a:srgbClr val="B7C6CE"/>
    <a:srgbClr val="F6F8FD"/>
    <a:srgbClr val="11659F"/>
    <a:srgbClr val="F2F5FC"/>
    <a:srgbClr val="117CC1"/>
    <a:srgbClr val="636466"/>
    <a:srgbClr val="0A659F"/>
    <a:srgbClr val="1BBEF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838" autoAdjust="0"/>
    <p:restoredTop sz="94249" autoAdjust="0"/>
  </p:normalViewPr>
  <p:slideViewPr>
    <p:cSldViewPr snapToGrid="0">
      <p:cViewPr varScale="1">
        <p:scale>
          <a:sx n="114" d="100"/>
          <a:sy n="114" d="100"/>
        </p:scale>
        <p:origin x="366" y="1026"/>
      </p:cViewPr>
      <p:guideLst/>
    </p:cSldViewPr>
  </p:slideViewPr>
  <p:outlineViewPr>
    <p:cViewPr>
      <p:scale>
        <a:sx n="33" d="100"/>
        <a:sy n="33" d="100"/>
      </p:scale>
      <p:origin x="0" y="0"/>
    </p:cViewPr>
  </p:outlineViewPr>
  <p:notesTextViewPr>
    <p:cViewPr>
      <p:scale>
        <a:sx n="150" d="100"/>
        <a:sy n="150" d="100"/>
      </p:scale>
      <p:origin x="0" y="0"/>
    </p:cViewPr>
  </p:notesTextViewPr>
  <p:sorterViewPr>
    <p:cViewPr>
      <p:scale>
        <a:sx n="100" d="100"/>
        <a:sy n="100" d="100"/>
      </p:scale>
      <p:origin x="0" y="0"/>
    </p:cViewPr>
  </p:sorterViewPr>
  <p:notesViewPr>
    <p:cSldViewPr snapToGrid="0">
      <p:cViewPr varScale="1">
        <p:scale>
          <a:sx n="84" d="100"/>
          <a:sy n="84" d="100"/>
        </p:scale>
        <p:origin x="3828"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presProps" Target="presProps.xml"/><Relationship Id="rId5" Type="http://schemas.openxmlformats.org/officeDocument/2006/relationships/slide" Target="slides/slide3.xml"/><Relationship Id="rId10" Type="http://schemas.openxmlformats.org/officeDocument/2006/relationships/handoutMaster" Target="handoutMasters/handoutMaster1.xml"/><Relationship Id="rId4" Type="http://schemas.openxmlformats.org/officeDocument/2006/relationships/slide" Target="slides/slide2.xml"/><Relationship Id="rId9" Type="http://schemas.openxmlformats.org/officeDocument/2006/relationships/notesMaster" Target="notesMasters/notes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BE2B467F-CD28-44DA-9D0A-EB6F2DF4DD47}"/>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81E3734F-F2B8-4963-BF6B-422051BC824D}"/>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A8D1A4F7-85C0-4C39-9DB0-3770A7945AEB}" type="datetimeFigureOut">
              <a:rPr lang="en-US" smtClean="0"/>
              <a:t>10/11/2023</a:t>
            </a:fld>
            <a:endParaRPr lang="en-US"/>
          </a:p>
        </p:txBody>
      </p:sp>
      <p:sp>
        <p:nvSpPr>
          <p:cNvPr id="4" name="Footer Placeholder 3">
            <a:extLst>
              <a:ext uri="{FF2B5EF4-FFF2-40B4-BE49-F238E27FC236}">
                <a16:creationId xmlns:a16="http://schemas.microsoft.com/office/drawing/2014/main" id="{91BDC767-27BC-431B-97F9-E19E4E8D6603}"/>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BC4AD48C-13DE-4C7B-885A-09140D0515CC}"/>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1F532EC2-33C0-40F1-8F2A-EFCE365F58ED}" type="slidenum">
              <a:rPr lang="en-US" smtClean="0"/>
              <a:t>‹#›</a:t>
            </a:fld>
            <a:endParaRPr lang="en-US"/>
          </a:p>
        </p:txBody>
      </p:sp>
    </p:spTree>
    <p:extLst>
      <p:ext uri="{BB962C8B-B14F-4D97-AF65-F5344CB8AC3E}">
        <p14:creationId xmlns:p14="http://schemas.microsoft.com/office/powerpoint/2010/main" val="495725896"/>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3D60C6E-EBEF-47ED-A33F-0861FCE885F7}" type="datetimeFigureOut">
              <a:rPr lang="en-US" smtClean="0"/>
              <a:t>10/11/2023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03C0CE4-C608-40AD-8998-4CF4DB8727FD}" type="slidenum">
              <a:rPr lang="en-US" smtClean="0"/>
              <a:t>‹#›</a:t>
            </a:fld>
            <a:endParaRPr lang="en-US"/>
          </a:p>
        </p:txBody>
      </p:sp>
      <p:sp>
        <p:nvSpPr>
          <p:cNvPr id="8" name="Header Placeholder 7">
            <a:extLst>
              <a:ext uri="{FF2B5EF4-FFF2-40B4-BE49-F238E27FC236}">
                <a16:creationId xmlns:a16="http://schemas.microsoft.com/office/drawing/2014/main" id="{F8E633D2-4032-487E-8C9E-DCA3263BDD7C}"/>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Tree>
    <p:extLst>
      <p:ext uri="{BB962C8B-B14F-4D97-AF65-F5344CB8AC3E}">
        <p14:creationId xmlns:p14="http://schemas.microsoft.com/office/powerpoint/2010/main" val="256923776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Master-A">
    <p:spTree>
      <p:nvGrpSpPr>
        <p:cNvPr id="1" name=""/>
        <p:cNvGrpSpPr/>
        <p:nvPr/>
      </p:nvGrpSpPr>
      <p:grpSpPr>
        <a:xfrm>
          <a:off x="0" y="0"/>
          <a:ext cx="0" cy="0"/>
          <a:chOff x="0" y="0"/>
          <a:chExt cx="0" cy="0"/>
        </a:xfrm>
      </p:grpSpPr>
      <p:sp>
        <p:nvSpPr>
          <p:cNvPr id="8" name="Footer Placeholder 7"/>
          <p:cNvSpPr>
            <a:spLocks noGrp="1"/>
          </p:cNvSpPr>
          <p:nvPr>
            <p:ph type="ftr" sz="quarter" idx="11"/>
          </p:nvPr>
        </p:nvSpPr>
        <p:spPr/>
        <p:txBody>
          <a:bodyPr/>
          <a:lstStyle>
            <a:lvl1pPr>
              <a:defRPr>
                <a:solidFill>
                  <a:schemeClr val="tx1"/>
                </a:solidFill>
              </a:defRPr>
            </a:lvl1pPr>
          </a:lstStyle>
          <a:p>
            <a:r>
              <a:rPr lang="es-CO"/>
              <a:t>© Vista Higher Learning, Inc. All rights reserved.</a:t>
            </a:r>
            <a:endParaRPr lang="en-US" dirty="0"/>
          </a:p>
        </p:txBody>
      </p:sp>
      <p:sp>
        <p:nvSpPr>
          <p:cNvPr id="10" name="Date Placeholder 3">
            <a:extLst>
              <a:ext uri="{FF2B5EF4-FFF2-40B4-BE49-F238E27FC236}">
                <a16:creationId xmlns:a16="http://schemas.microsoft.com/office/drawing/2014/main" id="{684B2F27-FE3C-3C73-B0E1-8FBB2D5862FA}"/>
              </a:ext>
            </a:extLst>
          </p:cNvPr>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600" b="1">
                <a:solidFill>
                  <a:schemeClr val="tx1"/>
                </a:solidFill>
                <a:latin typeface="Arial" panose="020B0604020202020204" pitchFamily="34" charset="0"/>
                <a:cs typeface="Arial" panose="020B0604020202020204" pitchFamily="34" charset="0"/>
              </a:defRPr>
            </a:lvl1pPr>
          </a:lstStyle>
          <a:p>
            <a:r>
              <a:rPr lang="es-CO" dirty="0"/>
              <a:t>4.1-1</a:t>
            </a:r>
            <a:endParaRPr lang="en-US" dirty="0"/>
          </a:p>
        </p:txBody>
      </p:sp>
      <p:sp>
        <p:nvSpPr>
          <p:cNvPr id="2" name="Text Placeholder 2">
            <a:extLst>
              <a:ext uri="{FF2B5EF4-FFF2-40B4-BE49-F238E27FC236}">
                <a16:creationId xmlns:a16="http://schemas.microsoft.com/office/drawing/2014/main" id="{8A4258C3-E67F-553F-2F98-420FF167CE00}"/>
              </a:ext>
            </a:extLst>
          </p:cNvPr>
          <p:cNvSpPr>
            <a:spLocks noGrp="1"/>
          </p:cNvSpPr>
          <p:nvPr>
            <p:ph idx="1"/>
          </p:nvPr>
        </p:nvSpPr>
        <p:spPr>
          <a:xfrm>
            <a:off x="2111930" y="1815363"/>
            <a:ext cx="8461488" cy="4100805"/>
          </a:xfrm>
          <a:prstGeom prst="rect">
            <a:avLst/>
          </a:prstGeom>
        </p:spPr>
        <p:txBody>
          <a:bodyPr vert="horz" lIns="91440" tIns="45720" rIns="91440" bIns="45720" rtlCol="0">
            <a:noAutofit/>
          </a:bodyPr>
          <a:lstStyle/>
          <a:p>
            <a:pPr lvl="0"/>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Master-C">
    <p:spTree>
      <p:nvGrpSpPr>
        <p:cNvPr id="1" name=""/>
        <p:cNvGrpSpPr/>
        <p:nvPr/>
      </p:nvGrpSpPr>
      <p:grpSpPr>
        <a:xfrm>
          <a:off x="0" y="0"/>
          <a:ext cx="0" cy="0"/>
          <a:chOff x="0" y="0"/>
          <a:chExt cx="0" cy="0"/>
        </a:xfrm>
      </p:grpSpPr>
      <p:sp>
        <p:nvSpPr>
          <p:cNvPr id="8" name="Footer Placeholder 7"/>
          <p:cNvSpPr>
            <a:spLocks noGrp="1"/>
          </p:cNvSpPr>
          <p:nvPr>
            <p:ph type="ftr" sz="quarter" idx="11"/>
          </p:nvPr>
        </p:nvSpPr>
        <p:spPr>
          <a:xfrm>
            <a:off x="1616825" y="6236208"/>
            <a:ext cx="5901189" cy="320040"/>
          </a:xfrm>
        </p:spPr>
        <p:txBody>
          <a:bodyPr/>
          <a:lstStyle>
            <a:lvl1pPr>
              <a:defRPr>
                <a:solidFill>
                  <a:schemeClr val="tx1"/>
                </a:solidFill>
              </a:defRPr>
            </a:lvl1pPr>
          </a:lstStyle>
          <a:p>
            <a:r>
              <a:rPr lang="es-CO"/>
              <a:t>© Vista Higher Learning, Inc. All rights reserved.</a:t>
            </a:r>
            <a:endParaRPr lang="en-US" dirty="0"/>
          </a:p>
        </p:txBody>
      </p:sp>
      <p:sp>
        <p:nvSpPr>
          <p:cNvPr id="10" name="Isosceles Triangle 9">
            <a:extLst>
              <a:ext uri="{FF2B5EF4-FFF2-40B4-BE49-F238E27FC236}">
                <a16:creationId xmlns:a16="http://schemas.microsoft.com/office/drawing/2014/main" id="{9EC7E81D-9EE6-04A6-BA35-C66BFA285A96}"/>
              </a:ext>
            </a:extLst>
          </p:cNvPr>
          <p:cNvSpPr/>
          <p:nvPr userDrawn="1"/>
        </p:nvSpPr>
        <p:spPr>
          <a:xfrm rot="5400000">
            <a:off x="2209138" y="2054083"/>
            <a:ext cx="160831" cy="138648"/>
          </a:xfrm>
          <a:prstGeom prst="triangle">
            <a:avLst/>
          </a:prstGeom>
          <a:solidFill>
            <a:srgbClr val="0A659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Date Placeholder 3">
            <a:extLst>
              <a:ext uri="{FF2B5EF4-FFF2-40B4-BE49-F238E27FC236}">
                <a16:creationId xmlns:a16="http://schemas.microsoft.com/office/drawing/2014/main" id="{BB65848E-6EC8-E363-226B-EDB116F99D89}"/>
              </a:ext>
            </a:extLst>
          </p:cNvPr>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600" b="1">
                <a:solidFill>
                  <a:schemeClr val="tx1"/>
                </a:solidFill>
                <a:latin typeface="Arial" panose="020B0604020202020204" pitchFamily="34" charset="0"/>
                <a:cs typeface="Arial" panose="020B0604020202020204" pitchFamily="34" charset="0"/>
              </a:defRPr>
            </a:lvl1pPr>
          </a:lstStyle>
          <a:p>
            <a:r>
              <a:rPr lang="es-CO" dirty="0"/>
              <a:t>4.1-1</a:t>
            </a:r>
            <a:endParaRPr lang="en-US" dirty="0"/>
          </a:p>
        </p:txBody>
      </p:sp>
      <p:sp>
        <p:nvSpPr>
          <p:cNvPr id="5" name="Text Placeholder 2">
            <a:extLst>
              <a:ext uri="{FF2B5EF4-FFF2-40B4-BE49-F238E27FC236}">
                <a16:creationId xmlns:a16="http://schemas.microsoft.com/office/drawing/2014/main" id="{91141E73-8C43-DF73-3204-F54DECA86870}"/>
              </a:ext>
            </a:extLst>
          </p:cNvPr>
          <p:cNvSpPr>
            <a:spLocks noGrp="1"/>
          </p:cNvSpPr>
          <p:nvPr>
            <p:ph idx="1" hasCustomPrompt="1"/>
          </p:nvPr>
        </p:nvSpPr>
        <p:spPr>
          <a:xfrm>
            <a:off x="2429690" y="1815363"/>
            <a:ext cx="8143727" cy="4100805"/>
          </a:xfrm>
          <a:prstGeom prst="rect">
            <a:avLst/>
          </a:prstGeom>
        </p:spPr>
        <p:txBody>
          <a:bodyPr vert="horz" lIns="91440" tIns="45720" rIns="91440" bIns="45720" rtlCol="0">
            <a:noAutofit/>
          </a:bodyPr>
          <a:lstStyle/>
          <a:p>
            <a:pPr marL="0" marR="0" lvl="0" indent="0" algn="l" defTabSz="914400" rtl="0" eaLnBrk="1" fontAlgn="auto" latinLnBrk="0" hangingPunct="1">
              <a:lnSpc>
                <a:spcPts val="4000"/>
              </a:lnSpc>
              <a:spcBef>
                <a:spcPts val="0"/>
              </a:spcBef>
              <a:spcAft>
                <a:spcPts val="0"/>
              </a:spcAft>
              <a:buClr>
                <a:srgbClr val="9BAFB5"/>
              </a:buClr>
              <a:buSzTx/>
              <a:buFont typeface="Arial" panose="020B0604020202020204" pitchFamily="34" charset="0"/>
              <a:buNone/>
              <a:tabLst/>
              <a:defRPr/>
            </a:pP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endPar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endParaRPr>
          </a:p>
          <a:p>
            <a:pPr lvl="0"/>
            <a:endParaRPr lang="en-US" dirty="0"/>
          </a:p>
        </p:txBody>
      </p:sp>
    </p:spTree>
    <p:extLst>
      <p:ext uri="{BB962C8B-B14F-4D97-AF65-F5344CB8AC3E}">
        <p14:creationId xmlns:p14="http://schemas.microsoft.com/office/powerpoint/2010/main" val="2255116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Master-B">
    <p:spTree>
      <p:nvGrpSpPr>
        <p:cNvPr id="1" name=""/>
        <p:cNvGrpSpPr/>
        <p:nvPr/>
      </p:nvGrpSpPr>
      <p:grpSpPr>
        <a:xfrm>
          <a:off x="0" y="0"/>
          <a:ext cx="0" cy="0"/>
          <a:chOff x="0" y="0"/>
          <a:chExt cx="0" cy="0"/>
        </a:xfrm>
      </p:grpSpPr>
      <p:sp>
        <p:nvSpPr>
          <p:cNvPr id="8" name="Footer Placeholder 7"/>
          <p:cNvSpPr>
            <a:spLocks noGrp="1"/>
          </p:cNvSpPr>
          <p:nvPr>
            <p:ph type="ftr" sz="quarter" idx="11"/>
          </p:nvPr>
        </p:nvSpPr>
        <p:spPr/>
        <p:txBody>
          <a:bodyPr/>
          <a:lstStyle>
            <a:lvl1pPr>
              <a:defRPr>
                <a:solidFill>
                  <a:schemeClr val="tx1"/>
                </a:solidFill>
              </a:defRPr>
            </a:lvl1pPr>
          </a:lstStyle>
          <a:p>
            <a:r>
              <a:rPr lang="es-CO"/>
              <a:t>© Vista Higher Learning, Inc. All rights reserved.</a:t>
            </a:r>
            <a:endParaRPr lang="en-US" dirty="0"/>
          </a:p>
        </p:txBody>
      </p:sp>
      <p:sp>
        <p:nvSpPr>
          <p:cNvPr id="2" name="Date Placeholder 3">
            <a:extLst>
              <a:ext uri="{FF2B5EF4-FFF2-40B4-BE49-F238E27FC236}">
                <a16:creationId xmlns:a16="http://schemas.microsoft.com/office/drawing/2014/main" id="{9FEF56BD-9CC5-B460-E06C-AC0F4E10DFF9}"/>
              </a:ext>
            </a:extLst>
          </p:cNvPr>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600" b="1">
                <a:solidFill>
                  <a:schemeClr val="tx1"/>
                </a:solidFill>
                <a:latin typeface="Arial" panose="020B0604020202020204" pitchFamily="34" charset="0"/>
                <a:cs typeface="Arial" panose="020B0604020202020204" pitchFamily="34" charset="0"/>
              </a:defRPr>
            </a:lvl1pPr>
          </a:lstStyle>
          <a:p>
            <a:r>
              <a:rPr lang="es-CO" dirty="0"/>
              <a:t>4.1-1</a:t>
            </a:r>
            <a:endParaRPr lang="en-US" dirty="0"/>
          </a:p>
        </p:txBody>
      </p:sp>
    </p:spTree>
    <p:extLst>
      <p:ext uri="{BB962C8B-B14F-4D97-AF65-F5344CB8AC3E}">
        <p14:creationId xmlns:p14="http://schemas.microsoft.com/office/powerpoint/2010/main" val="149372242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Master-A">
    <p:spTree>
      <p:nvGrpSpPr>
        <p:cNvPr id="1" name=""/>
        <p:cNvGrpSpPr/>
        <p:nvPr/>
      </p:nvGrpSpPr>
      <p:grpSpPr>
        <a:xfrm>
          <a:off x="0" y="0"/>
          <a:ext cx="0" cy="0"/>
          <a:chOff x="0" y="0"/>
          <a:chExt cx="0" cy="0"/>
        </a:xfrm>
      </p:grpSpPr>
      <p:sp>
        <p:nvSpPr>
          <p:cNvPr id="8" name="Footer Placeholder 7"/>
          <p:cNvSpPr>
            <a:spLocks noGrp="1"/>
          </p:cNvSpPr>
          <p:nvPr>
            <p:ph type="ftr" sz="quarter" idx="11"/>
          </p:nvPr>
        </p:nvSpPr>
        <p:spPr/>
        <p:txBody>
          <a:bodyPr/>
          <a:lstStyle>
            <a:lvl1pPr>
              <a:defRPr>
                <a:solidFill>
                  <a:schemeClr val="tx1"/>
                </a:solidFill>
              </a:defRPr>
            </a:lvl1pPr>
          </a:lstStyle>
          <a:p>
            <a:r>
              <a:rPr lang="es-CO"/>
              <a:t>© Vista Higher Learning, Inc. All rights reserved.</a:t>
            </a:r>
            <a:endParaRPr lang="en-US" dirty="0"/>
          </a:p>
        </p:txBody>
      </p:sp>
      <p:sp>
        <p:nvSpPr>
          <p:cNvPr id="10" name="Date Placeholder 3">
            <a:extLst>
              <a:ext uri="{FF2B5EF4-FFF2-40B4-BE49-F238E27FC236}">
                <a16:creationId xmlns:a16="http://schemas.microsoft.com/office/drawing/2014/main" id="{684B2F27-FE3C-3C73-B0E1-8FBB2D5862FA}"/>
              </a:ext>
            </a:extLst>
          </p:cNvPr>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600" b="1">
                <a:solidFill>
                  <a:schemeClr val="tx1"/>
                </a:solidFill>
                <a:latin typeface="Arial" panose="020B0604020202020204" pitchFamily="34" charset="0"/>
                <a:cs typeface="Arial" panose="020B0604020202020204" pitchFamily="34" charset="0"/>
              </a:defRPr>
            </a:lvl1pPr>
          </a:lstStyle>
          <a:p>
            <a:r>
              <a:rPr lang="es-CO" dirty="0"/>
              <a:t>4.1-1</a:t>
            </a:r>
            <a:endParaRPr lang="en-US" dirty="0"/>
          </a:p>
        </p:txBody>
      </p:sp>
      <p:sp>
        <p:nvSpPr>
          <p:cNvPr id="2" name="Text Placeholder 2">
            <a:extLst>
              <a:ext uri="{FF2B5EF4-FFF2-40B4-BE49-F238E27FC236}">
                <a16:creationId xmlns:a16="http://schemas.microsoft.com/office/drawing/2014/main" id="{8A4258C3-E67F-553F-2F98-420FF167CE00}"/>
              </a:ext>
            </a:extLst>
          </p:cNvPr>
          <p:cNvSpPr>
            <a:spLocks noGrp="1"/>
          </p:cNvSpPr>
          <p:nvPr>
            <p:ph idx="1"/>
          </p:nvPr>
        </p:nvSpPr>
        <p:spPr>
          <a:xfrm>
            <a:off x="2111930" y="1815363"/>
            <a:ext cx="8461488" cy="4100805"/>
          </a:xfrm>
          <a:prstGeom prst="rect">
            <a:avLst/>
          </a:prstGeom>
        </p:spPr>
        <p:txBody>
          <a:bodyPr vert="horz" lIns="91440" tIns="45720" rIns="91440" bIns="45720" rtlCol="0">
            <a:noAutofit/>
          </a:bodyPr>
          <a:lstStyle/>
          <a:p>
            <a:pPr lvl="0"/>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endParaRPr lang="en-US" dirty="0"/>
          </a:p>
        </p:txBody>
      </p:sp>
    </p:spTree>
    <p:extLst>
      <p:ext uri="{BB962C8B-B14F-4D97-AF65-F5344CB8AC3E}">
        <p14:creationId xmlns:p14="http://schemas.microsoft.com/office/powerpoint/2010/main" val="378521524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Master-C">
    <p:spTree>
      <p:nvGrpSpPr>
        <p:cNvPr id="1" name=""/>
        <p:cNvGrpSpPr/>
        <p:nvPr/>
      </p:nvGrpSpPr>
      <p:grpSpPr>
        <a:xfrm>
          <a:off x="0" y="0"/>
          <a:ext cx="0" cy="0"/>
          <a:chOff x="0" y="0"/>
          <a:chExt cx="0" cy="0"/>
        </a:xfrm>
      </p:grpSpPr>
      <p:sp>
        <p:nvSpPr>
          <p:cNvPr id="8" name="Footer Placeholder 7"/>
          <p:cNvSpPr>
            <a:spLocks noGrp="1"/>
          </p:cNvSpPr>
          <p:nvPr>
            <p:ph type="ftr" sz="quarter" idx="11"/>
          </p:nvPr>
        </p:nvSpPr>
        <p:spPr>
          <a:xfrm>
            <a:off x="1616825" y="6236208"/>
            <a:ext cx="5901189" cy="320040"/>
          </a:xfrm>
        </p:spPr>
        <p:txBody>
          <a:bodyPr/>
          <a:lstStyle>
            <a:lvl1pPr>
              <a:defRPr>
                <a:solidFill>
                  <a:schemeClr val="tx1"/>
                </a:solidFill>
              </a:defRPr>
            </a:lvl1pPr>
          </a:lstStyle>
          <a:p>
            <a:r>
              <a:rPr lang="es-CO"/>
              <a:t>© Vista Higher Learning, Inc. All rights reserved.</a:t>
            </a:r>
            <a:endParaRPr lang="en-US" dirty="0"/>
          </a:p>
        </p:txBody>
      </p:sp>
      <p:sp>
        <p:nvSpPr>
          <p:cNvPr id="10" name="Isosceles Triangle 9">
            <a:extLst>
              <a:ext uri="{FF2B5EF4-FFF2-40B4-BE49-F238E27FC236}">
                <a16:creationId xmlns:a16="http://schemas.microsoft.com/office/drawing/2014/main" id="{9EC7E81D-9EE6-04A6-BA35-C66BFA285A96}"/>
              </a:ext>
            </a:extLst>
          </p:cNvPr>
          <p:cNvSpPr/>
          <p:nvPr userDrawn="1"/>
        </p:nvSpPr>
        <p:spPr>
          <a:xfrm rot="5400000">
            <a:off x="2209138" y="2054083"/>
            <a:ext cx="160831" cy="138648"/>
          </a:xfrm>
          <a:prstGeom prst="triangle">
            <a:avLst/>
          </a:prstGeom>
          <a:solidFill>
            <a:srgbClr val="0A659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Date Placeholder 3">
            <a:extLst>
              <a:ext uri="{FF2B5EF4-FFF2-40B4-BE49-F238E27FC236}">
                <a16:creationId xmlns:a16="http://schemas.microsoft.com/office/drawing/2014/main" id="{BB65848E-6EC8-E363-226B-EDB116F99D89}"/>
              </a:ext>
            </a:extLst>
          </p:cNvPr>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600" b="1">
                <a:solidFill>
                  <a:schemeClr val="tx1"/>
                </a:solidFill>
                <a:latin typeface="Arial" panose="020B0604020202020204" pitchFamily="34" charset="0"/>
                <a:cs typeface="Arial" panose="020B0604020202020204" pitchFamily="34" charset="0"/>
              </a:defRPr>
            </a:lvl1pPr>
          </a:lstStyle>
          <a:p>
            <a:r>
              <a:rPr lang="es-CO" dirty="0"/>
              <a:t>4.1-1</a:t>
            </a:r>
            <a:endParaRPr lang="en-US" dirty="0"/>
          </a:p>
        </p:txBody>
      </p:sp>
      <p:sp>
        <p:nvSpPr>
          <p:cNvPr id="5" name="Text Placeholder 2">
            <a:extLst>
              <a:ext uri="{FF2B5EF4-FFF2-40B4-BE49-F238E27FC236}">
                <a16:creationId xmlns:a16="http://schemas.microsoft.com/office/drawing/2014/main" id="{91141E73-8C43-DF73-3204-F54DECA86870}"/>
              </a:ext>
            </a:extLst>
          </p:cNvPr>
          <p:cNvSpPr>
            <a:spLocks noGrp="1"/>
          </p:cNvSpPr>
          <p:nvPr>
            <p:ph idx="1" hasCustomPrompt="1"/>
          </p:nvPr>
        </p:nvSpPr>
        <p:spPr>
          <a:xfrm>
            <a:off x="2429690" y="1815363"/>
            <a:ext cx="8143727" cy="4100805"/>
          </a:xfrm>
          <a:prstGeom prst="rect">
            <a:avLst/>
          </a:prstGeom>
        </p:spPr>
        <p:txBody>
          <a:bodyPr vert="horz" lIns="91440" tIns="45720" rIns="91440" bIns="45720" rtlCol="0">
            <a:noAutofit/>
          </a:bodyPr>
          <a:lstStyle/>
          <a:p>
            <a:pPr marL="0" marR="0" lvl="0" indent="0" algn="l" defTabSz="914400" rtl="0" eaLnBrk="1" fontAlgn="auto" latinLnBrk="0" hangingPunct="1">
              <a:lnSpc>
                <a:spcPts val="4000"/>
              </a:lnSpc>
              <a:spcBef>
                <a:spcPts val="0"/>
              </a:spcBef>
              <a:spcAft>
                <a:spcPts val="0"/>
              </a:spcAft>
              <a:buClr>
                <a:srgbClr val="9BAFB5"/>
              </a:buClr>
              <a:buSzTx/>
              <a:buFont typeface="Arial" panose="020B0604020202020204" pitchFamily="34" charset="0"/>
              <a:buNone/>
              <a:tabLst/>
              <a:defRPr/>
            </a:pP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r>
              <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rPr>
              <a:t> </a:t>
            </a:r>
            <a:r>
              <a:rPr kumimoji="0" lang="en-US" sz="2800" b="0" i="0" u="none" strike="noStrike" kern="1200" cap="none" spc="0" normalizeH="0" baseline="0" noProof="0" dirty="0" err="1">
                <a:ln>
                  <a:noFill/>
                </a:ln>
                <a:solidFill>
                  <a:srgbClr val="000000"/>
                </a:solidFill>
                <a:effectLst/>
                <a:uLnTx/>
                <a:uFillTx/>
                <a:latin typeface="Arial" panose="020B0604020202020204" pitchFamily="34" charset="0"/>
                <a:ea typeface="+mn-ea"/>
                <a:cs typeface="Arial" panose="020B0604020202020204" pitchFamily="34" charset="0"/>
              </a:rPr>
              <a:t>ins_txt</a:t>
            </a:r>
            <a:endParaRPr kumimoji="0" lang="en-US" sz="2800" b="0" i="0" u="none" strike="noStrike" kern="1200" cap="none" spc="0" normalizeH="0" baseline="0" noProof="0" dirty="0">
              <a:ln>
                <a:noFill/>
              </a:ln>
              <a:solidFill>
                <a:srgbClr val="000000"/>
              </a:solidFill>
              <a:effectLst/>
              <a:uLnTx/>
              <a:uFillTx/>
              <a:latin typeface="Arial" panose="020B0604020202020204" pitchFamily="34" charset="0"/>
              <a:ea typeface="+mn-ea"/>
              <a:cs typeface="Arial" panose="020B0604020202020204" pitchFamily="34" charset="0"/>
            </a:endParaRPr>
          </a:p>
          <a:p>
            <a:pPr lvl="0"/>
            <a:endParaRPr lang="en-US" dirty="0"/>
          </a:p>
        </p:txBody>
      </p:sp>
    </p:spTree>
    <p:extLst>
      <p:ext uri="{BB962C8B-B14F-4D97-AF65-F5344CB8AC3E}">
        <p14:creationId xmlns:p14="http://schemas.microsoft.com/office/powerpoint/2010/main" val="21075819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Master-B">
    <p:spTree>
      <p:nvGrpSpPr>
        <p:cNvPr id="1" name=""/>
        <p:cNvGrpSpPr/>
        <p:nvPr/>
      </p:nvGrpSpPr>
      <p:grpSpPr>
        <a:xfrm>
          <a:off x="0" y="0"/>
          <a:ext cx="0" cy="0"/>
          <a:chOff x="0" y="0"/>
          <a:chExt cx="0" cy="0"/>
        </a:xfrm>
      </p:grpSpPr>
      <p:sp>
        <p:nvSpPr>
          <p:cNvPr id="8" name="Footer Placeholder 7"/>
          <p:cNvSpPr>
            <a:spLocks noGrp="1"/>
          </p:cNvSpPr>
          <p:nvPr>
            <p:ph type="ftr" sz="quarter" idx="11"/>
          </p:nvPr>
        </p:nvSpPr>
        <p:spPr/>
        <p:txBody>
          <a:bodyPr/>
          <a:lstStyle>
            <a:lvl1pPr>
              <a:defRPr>
                <a:solidFill>
                  <a:schemeClr val="tx1"/>
                </a:solidFill>
              </a:defRPr>
            </a:lvl1pPr>
          </a:lstStyle>
          <a:p>
            <a:r>
              <a:rPr lang="es-CO"/>
              <a:t>© Vista Higher Learning, Inc. All rights reserved.</a:t>
            </a:r>
            <a:endParaRPr lang="en-US" dirty="0"/>
          </a:p>
        </p:txBody>
      </p:sp>
      <p:sp>
        <p:nvSpPr>
          <p:cNvPr id="2" name="Date Placeholder 3">
            <a:extLst>
              <a:ext uri="{FF2B5EF4-FFF2-40B4-BE49-F238E27FC236}">
                <a16:creationId xmlns:a16="http://schemas.microsoft.com/office/drawing/2014/main" id="{9FEF56BD-9CC5-B460-E06C-AC0F4E10DFF9}"/>
              </a:ext>
            </a:extLst>
          </p:cNvPr>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600" b="1">
                <a:solidFill>
                  <a:schemeClr val="tx1"/>
                </a:solidFill>
                <a:latin typeface="Arial" panose="020B0604020202020204" pitchFamily="34" charset="0"/>
                <a:cs typeface="Arial" panose="020B0604020202020204" pitchFamily="34" charset="0"/>
              </a:defRPr>
            </a:lvl1pPr>
          </a:lstStyle>
          <a:p>
            <a:r>
              <a:rPr lang="es-CO" dirty="0"/>
              <a:t>4.1-1</a:t>
            </a:r>
            <a:endParaRPr lang="en-US" dirty="0"/>
          </a:p>
        </p:txBody>
      </p:sp>
    </p:spTree>
    <p:extLst>
      <p:ext uri="{BB962C8B-B14F-4D97-AF65-F5344CB8AC3E}">
        <p14:creationId xmlns:p14="http://schemas.microsoft.com/office/powerpoint/2010/main" val="1872551382"/>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4DBB4A11-2872-3150-64EB-FA991114259E}"/>
              </a:ext>
            </a:extLst>
          </p:cNvPr>
          <p:cNvSpPr/>
          <p:nvPr userDrawn="1"/>
        </p:nvSpPr>
        <p:spPr>
          <a:xfrm>
            <a:off x="1523336" y="-3166"/>
            <a:ext cx="10667120" cy="731521"/>
          </a:xfrm>
          <a:prstGeom prst="rect">
            <a:avLst/>
          </a:prstGeom>
          <a:gradFill flip="none" rotWithShape="1">
            <a:gsLst>
              <a:gs pos="25000">
                <a:srgbClr val="1180C4"/>
              </a:gs>
              <a:gs pos="100000">
                <a:srgbClr val="1BBEF0"/>
              </a:gs>
            </a:gsLst>
            <a:lin ang="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 Placeholder 2"/>
          <p:cNvSpPr>
            <a:spLocks noGrp="1"/>
          </p:cNvSpPr>
          <p:nvPr>
            <p:ph type="body" idx="1"/>
          </p:nvPr>
        </p:nvSpPr>
        <p:spPr>
          <a:xfrm>
            <a:off x="2111930" y="1815363"/>
            <a:ext cx="8461488" cy="4100805"/>
          </a:xfrm>
          <a:prstGeom prst="rect">
            <a:avLst/>
          </a:prstGeom>
        </p:spPr>
        <p:txBody>
          <a:bodyPr vert="horz" lIns="91440" tIns="45720" rIns="91440" bIns="45720" rtlCol="0">
            <a:noAutofit/>
          </a:bodyPr>
          <a:lstStyle/>
          <a:p>
            <a:pPr lvl="0"/>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endParaRPr lang="en-US" dirty="0"/>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600" b="1">
                <a:solidFill>
                  <a:schemeClr val="tx1"/>
                </a:solidFill>
                <a:latin typeface="Arial" panose="020B0604020202020204" pitchFamily="34" charset="0"/>
                <a:cs typeface="Arial" panose="020B0604020202020204" pitchFamily="34" charset="0"/>
              </a:defRPr>
            </a:lvl1pPr>
          </a:lstStyle>
          <a:p>
            <a:r>
              <a:rPr lang="es-CO" dirty="0"/>
              <a:t>4.1-1</a:t>
            </a:r>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solidFill>
                <a:latin typeface="Arial" panose="020B0604020202020204" pitchFamily="34" charset="0"/>
                <a:cs typeface="Arial" panose="020B0604020202020204" pitchFamily="34" charset="0"/>
              </a:defRPr>
            </a:lvl1pPr>
          </a:lstStyle>
          <a:p>
            <a:r>
              <a:rPr lang="es-CO" dirty="0"/>
              <a:t>© Vista </a:t>
            </a:r>
            <a:r>
              <a:rPr lang="es-CO" dirty="0" err="1"/>
              <a:t>Higher</a:t>
            </a:r>
            <a:r>
              <a:rPr lang="es-CO" dirty="0"/>
              <a:t> </a:t>
            </a:r>
            <a:r>
              <a:rPr lang="es-CO" dirty="0" err="1"/>
              <a:t>Learning</a:t>
            </a:r>
            <a:r>
              <a:rPr lang="es-CO" dirty="0"/>
              <a:t>, Inc. </a:t>
            </a:r>
            <a:r>
              <a:rPr lang="es-CO" dirty="0" err="1"/>
              <a:t>All</a:t>
            </a:r>
            <a:r>
              <a:rPr lang="es-CO" dirty="0"/>
              <a:t> </a:t>
            </a:r>
            <a:r>
              <a:rPr lang="es-CO" dirty="0" err="1"/>
              <a:t>rights</a:t>
            </a:r>
            <a:r>
              <a:rPr lang="es-CO" dirty="0"/>
              <a:t> </a:t>
            </a:r>
            <a:r>
              <a:rPr lang="es-CO" dirty="0" err="1"/>
              <a:t>reserved</a:t>
            </a:r>
            <a:r>
              <a:rPr lang="es-CO" dirty="0"/>
              <a:t>.</a:t>
            </a:r>
            <a:endParaRPr lang="en-US" dirty="0"/>
          </a:p>
        </p:txBody>
      </p:sp>
      <p:sp>
        <p:nvSpPr>
          <p:cNvPr id="11" name="TextBox 17">
            <a:extLst>
              <a:ext uri="{FF2B5EF4-FFF2-40B4-BE49-F238E27FC236}">
                <a16:creationId xmlns:a16="http://schemas.microsoft.com/office/drawing/2014/main" id="{DC1D3330-4016-4C70-9A02-260EAC629496}"/>
              </a:ext>
            </a:extLst>
          </p:cNvPr>
          <p:cNvSpPr txBox="1"/>
          <p:nvPr userDrawn="1"/>
        </p:nvSpPr>
        <p:spPr>
          <a:xfrm>
            <a:off x="1690421" y="884644"/>
            <a:ext cx="8882996" cy="892552"/>
          </a:xfrm>
          <a:prstGeom prst="rect">
            <a:avLst/>
          </a:prstGeom>
          <a:noFill/>
        </p:spPr>
        <p:txBody>
          <a:bodyPr wrap="square" rtlCol="0">
            <a:spAutoFit/>
          </a:bodyPr>
          <a:lstStyle/>
          <a:p>
            <a:pPr marL="412750" indent="-412750"/>
            <a:r>
              <a:rPr lang="en-US" sz="2800" b="1" dirty="0">
                <a:solidFill>
                  <a:srgbClr val="1180C4"/>
                </a:solidFill>
                <a:latin typeface="Arial" panose="020B0604020202020204" pitchFamily="34" charset="0"/>
                <a:cs typeface="Arial" panose="020B0604020202020204" pitchFamily="34" charset="0"/>
              </a:rPr>
              <a:t>3. Discuss actions in progress</a:t>
            </a:r>
            <a:br>
              <a:rPr lang="en-US" sz="2800" b="1" dirty="0">
                <a:solidFill>
                  <a:srgbClr val="1180C4"/>
                </a:solidFill>
                <a:latin typeface="Arial" panose="020B0604020202020204" pitchFamily="34" charset="0"/>
                <a:cs typeface="Arial" panose="020B0604020202020204" pitchFamily="34" charset="0"/>
              </a:rPr>
            </a:br>
            <a:r>
              <a:rPr lang="en-US" sz="2400" b="1" i="0" dirty="0">
                <a:solidFill>
                  <a:srgbClr val="636466"/>
                </a:solidFill>
                <a:latin typeface="Arial" panose="020B0604020202020204" pitchFamily="34" charset="0"/>
                <a:cs typeface="Arial" panose="020B0604020202020204" pitchFamily="34" charset="0"/>
              </a:rPr>
              <a:t>The present progressive</a:t>
            </a:r>
          </a:p>
        </p:txBody>
      </p:sp>
      <p:sp>
        <p:nvSpPr>
          <p:cNvPr id="19" name="TextBox 17">
            <a:extLst>
              <a:ext uri="{FF2B5EF4-FFF2-40B4-BE49-F238E27FC236}">
                <a16:creationId xmlns:a16="http://schemas.microsoft.com/office/drawing/2014/main" id="{5F42954F-C850-4174-9997-FAFF49DEEEA4}"/>
              </a:ext>
            </a:extLst>
          </p:cNvPr>
          <p:cNvSpPr txBox="1"/>
          <p:nvPr userDrawn="1"/>
        </p:nvSpPr>
        <p:spPr>
          <a:xfrm>
            <a:off x="1703523" y="143580"/>
            <a:ext cx="4614157" cy="584775"/>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en-US" sz="3200" b="1" spc="100" baseline="0" dirty="0">
                <a:solidFill>
                  <a:schemeClr val="bg1"/>
                </a:solidFill>
                <a:latin typeface="Arial" panose="020B0604020202020204" pitchFamily="34" charset="0"/>
                <a:cs typeface="Arial" panose="020B0604020202020204" pitchFamily="34" charset="0"/>
              </a:rPr>
              <a:t>ASÍ SE FORMA</a:t>
            </a:r>
          </a:p>
        </p:txBody>
      </p:sp>
    </p:spTree>
  </p:cSld>
  <p:clrMap bg1="lt1" tx1="dk1" bg2="lt2" tx2="dk2" accent1="accent1" accent2="accent2" accent3="accent3" accent4="accent4" accent5="accent5" accent6="accent6" hlink="hlink" folHlink="folHlink"/>
  <p:sldLayoutIdLst>
    <p:sldLayoutId id="2147483698" r:id="rId1"/>
    <p:sldLayoutId id="2147483700" r:id="rId2"/>
    <p:sldLayoutId id="2147483699" r:id="rId3"/>
  </p:sldLayoutIdLst>
  <p:hf sldNum="0" hdr="0"/>
  <p:txStyles>
    <p:titleStyle>
      <a:lvl1pPr algn="l" defTabSz="914400" rtl="0" eaLnBrk="1" latinLnBrk="0" hangingPunct="1">
        <a:lnSpc>
          <a:spcPct val="90000"/>
        </a:lnSpc>
        <a:spcBef>
          <a:spcPct val="0"/>
        </a:spcBef>
        <a:buNone/>
        <a:defRPr sz="4000" b="1" kern="1200" cap="none" spc="0" baseline="0">
          <a:solidFill>
            <a:schemeClr val="bg1"/>
          </a:solidFill>
          <a:latin typeface="Arial" panose="020B0604020202020204" pitchFamily="34" charset="0"/>
          <a:ea typeface="+mj-ea"/>
          <a:cs typeface="Arial" panose="020B0604020202020204" pitchFamily="34" charset="0"/>
        </a:defRPr>
      </a:lvl1pPr>
    </p:titleStyle>
    <p:bodyStyle>
      <a:lvl1pPr marL="0" indent="0" algn="l" defTabSz="914400" rtl="0" eaLnBrk="1" latinLnBrk="0" hangingPunct="1">
        <a:lnSpc>
          <a:spcPts val="4000"/>
        </a:lnSpc>
        <a:spcBef>
          <a:spcPts val="0"/>
        </a:spcBef>
        <a:buClr>
          <a:schemeClr val="accent2"/>
        </a:buClr>
        <a:buFont typeface="Arial" panose="020B0604020202020204" pitchFamily="34" charset="0"/>
        <a:buNone/>
        <a:defRPr sz="2800" kern="1200">
          <a:ln>
            <a:noFill/>
          </a:ln>
          <a:solidFill>
            <a:schemeClr val="tx1"/>
          </a:solidFill>
          <a:effectLst/>
          <a:latin typeface="Arial" panose="020B0604020202020204" pitchFamily="34" charset="0"/>
          <a:ea typeface="+mn-ea"/>
          <a:cs typeface="Arial" panose="020B0604020202020204" pitchFamily="34" charset="0"/>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4DBB4A11-2872-3150-64EB-FA991114259E}"/>
              </a:ext>
            </a:extLst>
          </p:cNvPr>
          <p:cNvSpPr/>
          <p:nvPr userDrawn="1"/>
        </p:nvSpPr>
        <p:spPr>
          <a:xfrm>
            <a:off x="1523336" y="-3166"/>
            <a:ext cx="10667120" cy="731521"/>
          </a:xfrm>
          <a:prstGeom prst="rect">
            <a:avLst/>
          </a:prstGeom>
          <a:gradFill flip="none" rotWithShape="1">
            <a:gsLst>
              <a:gs pos="25000">
                <a:srgbClr val="1180C4"/>
              </a:gs>
              <a:gs pos="100000">
                <a:srgbClr val="1BBEF0"/>
              </a:gs>
            </a:gsLst>
            <a:lin ang="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 Placeholder 2"/>
          <p:cNvSpPr>
            <a:spLocks noGrp="1"/>
          </p:cNvSpPr>
          <p:nvPr>
            <p:ph type="body" idx="1"/>
          </p:nvPr>
        </p:nvSpPr>
        <p:spPr>
          <a:xfrm>
            <a:off x="2111930" y="1815363"/>
            <a:ext cx="8461488" cy="4100805"/>
          </a:xfrm>
          <a:prstGeom prst="rect">
            <a:avLst/>
          </a:prstGeom>
        </p:spPr>
        <p:txBody>
          <a:bodyPr vert="horz" lIns="91440" tIns="45720" rIns="91440" bIns="45720" rtlCol="0">
            <a:noAutofit/>
          </a:bodyPr>
          <a:lstStyle/>
          <a:p>
            <a:pPr lvl="0"/>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r>
              <a:rPr lang="en-US" dirty="0"/>
              <a:t> </a:t>
            </a:r>
            <a:r>
              <a:rPr lang="en-US" dirty="0" err="1"/>
              <a:t>ins_txt</a:t>
            </a:r>
            <a:endParaRPr lang="en-US" dirty="0"/>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600" b="1">
                <a:solidFill>
                  <a:schemeClr val="tx1"/>
                </a:solidFill>
                <a:latin typeface="Arial" panose="020B0604020202020204" pitchFamily="34" charset="0"/>
                <a:cs typeface="Arial" panose="020B0604020202020204" pitchFamily="34" charset="0"/>
              </a:defRPr>
            </a:lvl1pPr>
          </a:lstStyle>
          <a:p>
            <a:r>
              <a:rPr lang="es-CO" dirty="0"/>
              <a:t>4.1-1</a:t>
            </a:r>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solidFill>
                <a:latin typeface="Arial" panose="020B0604020202020204" pitchFamily="34" charset="0"/>
                <a:cs typeface="Arial" panose="020B0604020202020204" pitchFamily="34" charset="0"/>
              </a:defRPr>
            </a:lvl1pPr>
          </a:lstStyle>
          <a:p>
            <a:r>
              <a:rPr lang="es-CO" dirty="0"/>
              <a:t>© Vista </a:t>
            </a:r>
            <a:r>
              <a:rPr lang="es-CO" dirty="0" err="1"/>
              <a:t>Higher</a:t>
            </a:r>
            <a:r>
              <a:rPr lang="es-CO" dirty="0"/>
              <a:t> </a:t>
            </a:r>
            <a:r>
              <a:rPr lang="es-CO" dirty="0" err="1"/>
              <a:t>Learning</a:t>
            </a:r>
            <a:r>
              <a:rPr lang="es-CO" dirty="0"/>
              <a:t>, Inc. </a:t>
            </a:r>
            <a:r>
              <a:rPr lang="es-CO" dirty="0" err="1"/>
              <a:t>All</a:t>
            </a:r>
            <a:r>
              <a:rPr lang="es-CO" dirty="0"/>
              <a:t> </a:t>
            </a:r>
            <a:r>
              <a:rPr lang="es-CO" dirty="0" err="1"/>
              <a:t>rights</a:t>
            </a:r>
            <a:r>
              <a:rPr lang="es-CO" dirty="0"/>
              <a:t> </a:t>
            </a:r>
            <a:r>
              <a:rPr lang="es-CO" dirty="0" err="1"/>
              <a:t>reserved</a:t>
            </a:r>
            <a:r>
              <a:rPr lang="es-CO" dirty="0"/>
              <a:t>.</a:t>
            </a:r>
            <a:endParaRPr lang="en-US" dirty="0"/>
          </a:p>
        </p:txBody>
      </p:sp>
      <p:sp>
        <p:nvSpPr>
          <p:cNvPr id="11" name="TextBox 17">
            <a:extLst>
              <a:ext uri="{FF2B5EF4-FFF2-40B4-BE49-F238E27FC236}">
                <a16:creationId xmlns:a16="http://schemas.microsoft.com/office/drawing/2014/main" id="{DC1D3330-4016-4C70-9A02-260EAC629496}"/>
              </a:ext>
            </a:extLst>
          </p:cNvPr>
          <p:cNvSpPr txBox="1"/>
          <p:nvPr userDrawn="1"/>
        </p:nvSpPr>
        <p:spPr>
          <a:xfrm>
            <a:off x="1690421" y="884644"/>
            <a:ext cx="8882996" cy="892552"/>
          </a:xfrm>
          <a:prstGeom prst="rect">
            <a:avLst/>
          </a:prstGeom>
          <a:noFill/>
        </p:spPr>
        <p:txBody>
          <a:bodyPr wrap="square" rtlCol="0">
            <a:spAutoFit/>
          </a:bodyPr>
          <a:lstStyle/>
          <a:p>
            <a:pPr marL="412750" indent="-412750"/>
            <a:r>
              <a:rPr lang="en-US" sz="2800" b="1" dirty="0">
                <a:solidFill>
                  <a:srgbClr val="1180C4"/>
                </a:solidFill>
                <a:latin typeface="Arial" panose="020B0604020202020204" pitchFamily="34" charset="0"/>
                <a:cs typeface="Arial" panose="020B0604020202020204" pitchFamily="34" charset="0"/>
              </a:rPr>
              <a:t>3. Discuss activities in the present</a:t>
            </a:r>
            <a:br>
              <a:rPr lang="en-US" sz="2800" b="1" dirty="0">
                <a:solidFill>
                  <a:srgbClr val="1180C4"/>
                </a:solidFill>
                <a:latin typeface="Arial" panose="020B0604020202020204" pitchFamily="34" charset="0"/>
                <a:cs typeface="Arial" panose="020B0604020202020204" pitchFamily="34" charset="0"/>
              </a:rPr>
            </a:br>
            <a:r>
              <a:rPr lang="en-US" sz="2400" b="1" dirty="0">
                <a:solidFill>
                  <a:srgbClr val="636466"/>
                </a:solidFill>
                <a:latin typeface="Arial" panose="020B0604020202020204" pitchFamily="34" charset="0"/>
                <a:cs typeface="Arial" panose="020B0604020202020204" pitchFamily="34" charset="0"/>
              </a:rPr>
              <a:t>Additional </a:t>
            </a:r>
            <a:r>
              <a:rPr lang="en-US" sz="2400" b="1" i="1" dirty="0" err="1">
                <a:solidFill>
                  <a:srgbClr val="636466"/>
                </a:solidFill>
                <a:latin typeface="Arial" panose="020B0604020202020204" pitchFamily="34" charset="0"/>
                <a:cs typeface="Arial" panose="020B0604020202020204" pitchFamily="34" charset="0"/>
              </a:rPr>
              <a:t>yo</a:t>
            </a:r>
            <a:r>
              <a:rPr lang="en-US" sz="2400" b="1" dirty="0">
                <a:solidFill>
                  <a:srgbClr val="636466"/>
                </a:solidFill>
                <a:latin typeface="Arial" panose="020B0604020202020204" pitchFamily="34" charset="0"/>
                <a:cs typeface="Arial" panose="020B0604020202020204" pitchFamily="34" charset="0"/>
              </a:rPr>
              <a:t> -irregular verbs</a:t>
            </a:r>
            <a:endParaRPr lang="en-US" sz="2400" b="1" i="1" dirty="0">
              <a:solidFill>
                <a:srgbClr val="636466"/>
              </a:solidFill>
              <a:latin typeface="Arial" panose="020B0604020202020204" pitchFamily="34" charset="0"/>
              <a:cs typeface="Arial" panose="020B0604020202020204" pitchFamily="34" charset="0"/>
            </a:endParaRPr>
          </a:p>
        </p:txBody>
      </p:sp>
      <p:sp>
        <p:nvSpPr>
          <p:cNvPr id="19" name="TextBox 17">
            <a:extLst>
              <a:ext uri="{FF2B5EF4-FFF2-40B4-BE49-F238E27FC236}">
                <a16:creationId xmlns:a16="http://schemas.microsoft.com/office/drawing/2014/main" id="{5F42954F-C850-4174-9997-FAFF49DEEEA4}"/>
              </a:ext>
            </a:extLst>
          </p:cNvPr>
          <p:cNvSpPr txBox="1"/>
          <p:nvPr userDrawn="1"/>
        </p:nvSpPr>
        <p:spPr>
          <a:xfrm>
            <a:off x="1703523" y="143580"/>
            <a:ext cx="4614157" cy="584775"/>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en-US" sz="3200" b="1" spc="100" baseline="0" dirty="0">
                <a:solidFill>
                  <a:schemeClr val="bg1"/>
                </a:solidFill>
                <a:latin typeface="Arial" panose="020B0604020202020204" pitchFamily="34" charset="0"/>
                <a:cs typeface="Arial" panose="020B0604020202020204" pitchFamily="34" charset="0"/>
              </a:rPr>
              <a:t>ASÍ SE FORMA</a:t>
            </a:r>
          </a:p>
        </p:txBody>
      </p:sp>
    </p:spTree>
    <p:extLst>
      <p:ext uri="{BB962C8B-B14F-4D97-AF65-F5344CB8AC3E}">
        <p14:creationId xmlns:p14="http://schemas.microsoft.com/office/powerpoint/2010/main" val="2700907953"/>
      </p:ext>
    </p:extLst>
  </p:cSld>
  <p:clrMap bg1="lt1" tx1="dk1" bg2="lt2" tx2="dk2" accent1="accent1" accent2="accent2" accent3="accent3" accent4="accent4" accent5="accent5" accent6="accent6" hlink="hlink" folHlink="folHlink"/>
  <p:sldLayoutIdLst>
    <p:sldLayoutId id="2147483702" r:id="rId1"/>
    <p:sldLayoutId id="2147483703" r:id="rId2"/>
    <p:sldLayoutId id="2147483704" r:id="rId3"/>
  </p:sldLayoutIdLst>
  <p:hf sldNum="0" hdr="0"/>
  <p:txStyles>
    <p:titleStyle>
      <a:lvl1pPr algn="l" defTabSz="914400" rtl="0" eaLnBrk="1" latinLnBrk="0" hangingPunct="1">
        <a:lnSpc>
          <a:spcPct val="90000"/>
        </a:lnSpc>
        <a:spcBef>
          <a:spcPct val="0"/>
        </a:spcBef>
        <a:buNone/>
        <a:defRPr sz="4000" b="1" kern="1200" cap="none" spc="0" baseline="0">
          <a:solidFill>
            <a:schemeClr val="bg1"/>
          </a:solidFill>
          <a:latin typeface="Arial" panose="020B0604020202020204" pitchFamily="34" charset="0"/>
          <a:ea typeface="+mj-ea"/>
          <a:cs typeface="Arial" panose="020B0604020202020204" pitchFamily="34" charset="0"/>
        </a:defRPr>
      </a:lvl1pPr>
    </p:titleStyle>
    <p:bodyStyle>
      <a:lvl1pPr marL="0" indent="0" algn="l" defTabSz="914400" rtl="0" eaLnBrk="1" latinLnBrk="0" hangingPunct="1">
        <a:lnSpc>
          <a:spcPts val="4000"/>
        </a:lnSpc>
        <a:spcBef>
          <a:spcPts val="0"/>
        </a:spcBef>
        <a:buClr>
          <a:schemeClr val="accent2"/>
        </a:buClr>
        <a:buFont typeface="Arial" panose="020B0604020202020204" pitchFamily="34" charset="0"/>
        <a:buNone/>
        <a:defRPr sz="2800" kern="1200">
          <a:ln>
            <a:noFill/>
          </a:ln>
          <a:solidFill>
            <a:schemeClr val="tx1"/>
          </a:solidFill>
          <a:effectLst/>
          <a:latin typeface="Arial" panose="020B0604020202020204" pitchFamily="34" charset="0"/>
          <a:ea typeface="+mn-ea"/>
          <a:cs typeface="Arial" panose="020B0604020202020204" pitchFamily="34" charset="0"/>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pie de página 1">
            <a:extLst>
              <a:ext uri="{FF2B5EF4-FFF2-40B4-BE49-F238E27FC236}">
                <a16:creationId xmlns:a16="http://schemas.microsoft.com/office/drawing/2014/main" id="{2E15585C-87F8-A1CF-A36F-C84AAEA0AC37}"/>
              </a:ext>
            </a:extLst>
          </p:cNvPr>
          <p:cNvSpPr>
            <a:spLocks noGrp="1"/>
          </p:cNvSpPr>
          <p:nvPr>
            <p:ph type="ftr" sz="quarter" idx="11"/>
          </p:nvPr>
        </p:nvSpPr>
        <p:spPr/>
        <p:txBody>
          <a:bodyPr/>
          <a:lstStyle/>
          <a:p>
            <a:r>
              <a:rPr lang="es-CO"/>
              <a:t>© Vista Higher Learning, Inc. All rights reserved.</a:t>
            </a:r>
            <a:endParaRPr lang="en-US" dirty="0"/>
          </a:p>
        </p:txBody>
      </p:sp>
      <p:sp>
        <p:nvSpPr>
          <p:cNvPr id="3" name="Marcador de fecha 2">
            <a:extLst>
              <a:ext uri="{FF2B5EF4-FFF2-40B4-BE49-F238E27FC236}">
                <a16:creationId xmlns:a16="http://schemas.microsoft.com/office/drawing/2014/main" id="{0A2016F0-C0D0-0A99-AE20-BB8B93022322}"/>
              </a:ext>
            </a:extLst>
          </p:cNvPr>
          <p:cNvSpPr>
            <a:spLocks noGrp="1"/>
          </p:cNvSpPr>
          <p:nvPr>
            <p:ph type="dt" sz="half" idx="2"/>
          </p:nvPr>
        </p:nvSpPr>
        <p:spPr/>
        <p:txBody>
          <a:bodyPr/>
          <a:lstStyle/>
          <a:p>
            <a:r>
              <a:rPr lang="es-CO" dirty="0"/>
              <a:t>5.3-1</a:t>
            </a:r>
            <a:endParaRPr lang="en-US" dirty="0"/>
          </a:p>
        </p:txBody>
      </p:sp>
      <p:graphicFrame>
        <p:nvGraphicFramePr>
          <p:cNvPr id="19" name="Tabla 19">
            <a:extLst>
              <a:ext uri="{FF2B5EF4-FFF2-40B4-BE49-F238E27FC236}">
                <a16:creationId xmlns:a16="http://schemas.microsoft.com/office/drawing/2014/main" id="{785818E7-FE77-F6FC-CBD8-4C92A0C26548}"/>
              </a:ext>
            </a:extLst>
          </p:cNvPr>
          <p:cNvGraphicFramePr>
            <a:graphicFrameLocks noGrp="1"/>
          </p:cNvGraphicFramePr>
          <p:nvPr>
            <p:extLst>
              <p:ext uri="{D42A27DB-BD31-4B8C-83A1-F6EECF244321}">
                <p14:modId xmlns:p14="http://schemas.microsoft.com/office/powerpoint/2010/main" val="158560957"/>
              </p:ext>
            </p:extLst>
          </p:nvPr>
        </p:nvGraphicFramePr>
        <p:xfrm>
          <a:off x="2238374" y="3058145"/>
          <a:ext cx="8335043" cy="2586990"/>
        </p:xfrm>
        <a:graphic>
          <a:graphicData uri="http://schemas.openxmlformats.org/drawingml/2006/table">
            <a:tbl>
              <a:tblPr firstRow="1" bandRow="1">
                <a:tableStyleId>{5C22544A-7EE6-4342-B048-85BDC9FD1C3A}</a:tableStyleId>
              </a:tblPr>
              <a:tblGrid>
                <a:gridCol w="8335043">
                  <a:extLst>
                    <a:ext uri="{9D8B030D-6E8A-4147-A177-3AD203B41FA5}">
                      <a16:colId xmlns:a16="http://schemas.microsoft.com/office/drawing/2014/main" val="2650732136"/>
                    </a:ext>
                  </a:extLst>
                </a:gridCol>
              </a:tblGrid>
              <a:tr h="2585456">
                <a:tc>
                  <a:txBody>
                    <a:bodyPr/>
                    <a:lstStyle/>
                    <a:p>
                      <a:pPr marL="190500" indent="-190500">
                        <a:lnSpc>
                          <a:spcPts val="2400"/>
                        </a:lnSpc>
                        <a:spcAft>
                          <a:spcPts val="400"/>
                        </a:spcAft>
                      </a:pPr>
                      <a:r>
                        <a:rPr lang="es-ES" sz="1800" b="1" dirty="0">
                          <a:solidFill>
                            <a:srgbClr val="11659F"/>
                          </a:solidFill>
                          <a:latin typeface="Arial" panose="020B0604020202020204" pitchFamily="34" charset="0"/>
                          <a:cs typeface="Arial" panose="020B0604020202020204" pitchFamily="34" charset="0"/>
                        </a:rPr>
                        <a:t>Madre:</a:t>
                      </a:r>
                      <a:r>
                        <a:rPr lang="es-ES" sz="1800" b="0" dirty="0">
                          <a:solidFill>
                            <a:schemeClr val="tx1"/>
                          </a:solidFill>
                          <a:latin typeface="Arial" panose="020B0604020202020204" pitchFamily="34" charset="0"/>
                          <a:cs typeface="Arial" panose="020B0604020202020204" pitchFamily="34" charset="0"/>
                        </a:rPr>
                        <a:t> ¿Sabes que son las dos de la mañana? ¿Qué </a:t>
                      </a:r>
                      <a:br>
                        <a:rPr lang="es-ES" sz="1800" b="0" dirty="0">
                          <a:solidFill>
                            <a:schemeClr val="tx1"/>
                          </a:solidFill>
                          <a:latin typeface="Arial" panose="020B0604020202020204" pitchFamily="34" charset="0"/>
                          <a:cs typeface="Arial" panose="020B0604020202020204" pitchFamily="34" charset="0"/>
                        </a:rPr>
                      </a:br>
                      <a:r>
                        <a:rPr lang="es-ES" sz="1800" b="1" dirty="0">
                          <a:solidFill>
                            <a:schemeClr val="tx1"/>
                          </a:solidFill>
                          <a:latin typeface="Arial" panose="020B0604020202020204" pitchFamily="34" charset="0"/>
                          <a:cs typeface="Arial" panose="020B0604020202020204" pitchFamily="34" charset="0"/>
                        </a:rPr>
                        <a:t>estás haciendo</a:t>
                      </a:r>
                      <a:r>
                        <a:rPr lang="es-ES" sz="1800" b="0" dirty="0">
                          <a:solidFill>
                            <a:schemeClr val="tx1"/>
                          </a:solidFill>
                          <a:latin typeface="Arial" panose="020B0604020202020204" pitchFamily="34" charset="0"/>
                          <a:cs typeface="Arial" panose="020B0604020202020204" pitchFamily="34" charset="0"/>
                        </a:rPr>
                        <a:t> en tu computadora tan tarde (</a:t>
                      </a:r>
                      <a:r>
                        <a:rPr lang="es-ES" sz="1800" b="0" i="1" dirty="0">
                          <a:solidFill>
                            <a:schemeClr val="tx1"/>
                          </a:solidFill>
                          <a:latin typeface="Arial" panose="020B0604020202020204" pitchFamily="34" charset="0"/>
                          <a:cs typeface="Arial" panose="020B0604020202020204" pitchFamily="34" charset="0"/>
                        </a:rPr>
                        <a:t>so late</a:t>
                      </a:r>
                      <a:r>
                        <a:rPr lang="es-ES" sz="1800" b="0" dirty="0">
                          <a:solidFill>
                            <a:schemeClr val="tx1"/>
                          </a:solidFill>
                          <a:latin typeface="Arial" panose="020B0604020202020204" pitchFamily="34" charset="0"/>
                          <a:cs typeface="Arial" panose="020B0604020202020204" pitchFamily="34" charset="0"/>
                        </a:rPr>
                        <a:t>)?</a:t>
                      </a:r>
                    </a:p>
                    <a:p>
                      <a:pPr marL="190500" indent="-190500">
                        <a:lnSpc>
                          <a:spcPts val="2400"/>
                        </a:lnSpc>
                        <a:spcAft>
                          <a:spcPts val="400"/>
                        </a:spcAft>
                      </a:pPr>
                      <a:r>
                        <a:rPr lang="es-ES" sz="1800" b="1" dirty="0">
                          <a:solidFill>
                            <a:srgbClr val="11659F"/>
                          </a:solidFill>
                          <a:latin typeface="Arial" panose="020B0604020202020204" pitchFamily="34" charset="0"/>
                          <a:cs typeface="Arial" panose="020B0604020202020204" pitchFamily="34" charset="0"/>
                        </a:rPr>
                        <a:t>Hija:</a:t>
                      </a:r>
                      <a:r>
                        <a:rPr lang="es-ES" sz="1800" b="0" dirty="0">
                          <a:solidFill>
                            <a:schemeClr val="tx1"/>
                          </a:solidFill>
                          <a:latin typeface="Arial" panose="020B0604020202020204" pitchFamily="34" charset="0"/>
                          <a:cs typeface="Arial" panose="020B0604020202020204" pitchFamily="34" charset="0"/>
                        </a:rPr>
                        <a:t> Pues… estoy trabajando en una presentación para </a:t>
                      </a:r>
                      <a:br>
                        <a:rPr lang="es-ES" sz="1800" b="0" dirty="0">
                          <a:solidFill>
                            <a:schemeClr val="tx1"/>
                          </a:solidFill>
                          <a:latin typeface="Arial" panose="020B0604020202020204" pitchFamily="34" charset="0"/>
                          <a:cs typeface="Arial" panose="020B0604020202020204" pitchFamily="34" charset="0"/>
                        </a:rPr>
                      </a:br>
                      <a:r>
                        <a:rPr lang="es-ES" sz="1800" b="0" dirty="0">
                          <a:solidFill>
                            <a:schemeClr val="tx1"/>
                          </a:solidFill>
                          <a:latin typeface="Arial" panose="020B0604020202020204" pitchFamily="34" charset="0"/>
                          <a:cs typeface="Arial" panose="020B0604020202020204" pitchFamily="34" charset="0"/>
                        </a:rPr>
                        <a:t>la clase de historia.</a:t>
                      </a:r>
                    </a:p>
                    <a:p>
                      <a:pPr marL="190500" indent="-190500">
                        <a:lnSpc>
                          <a:spcPts val="2400"/>
                        </a:lnSpc>
                        <a:spcAft>
                          <a:spcPts val="400"/>
                        </a:spcAft>
                      </a:pPr>
                      <a:r>
                        <a:rPr lang="es-ES" sz="1800" b="1" dirty="0">
                          <a:solidFill>
                            <a:srgbClr val="11659F"/>
                          </a:solidFill>
                          <a:latin typeface="Arial" panose="020B0604020202020204" pitchFamily="34" charset="0"/>
                          <a:cs typeface="Arial" panose="020B0604020202020204" pitchFamily="34" charset="0"/>
                        </a:rPr>
                        <a:t>Madre:</a:t>
                      </a:r>
                      <a:r>
                        <a:rPr lang="es-ES" sz="1800" b="0" dirty="0">
                          <a:solidFill>
                            <a:schemeClr val="tx1"/>
                          </a:solidFill>
                          <a:latin typeface="Arial" panose="020B0604020202020204" pitchFamily="34" charset="0"/>
                          <a:cs typeface="Arial" panose="020B0604020202020204" pitchFamily="34" charset="0"/>
                        </a:rPr>
                        <a:t> ¿Sí? ¿Y qué </a:t>
                      </a:r>
                      <a:r>
                        <a:rPr lang="es-ES" sz="1800" b="1" dirty="0">
                          <a:solidFill>
                            <a:schemeClr val="tx1"/>
                          </a:solidFill>
                          <a:latin typeface="Arial" panose="020B0604020202020204" pitchFamily="34" charset="0"/>
                          <a:cs typeface="Arial" panose="020B0604020202020204" pitchFamily="34" charset="0"/>
                        </a:rPr>
                        <a:t>están haciendo </a:t>
                      </a:r>
                      <a:r>
                        <a:rPr lang="es-ES" sz="1800" b="0" dirty="0">
                          <a:solidFill>
                            <a:schemeClr val="tx1"/>
                          </a:solidFill>
                          <a:latin typeface="Arial" panose="020B0604020202020204" pitchFamily="34" charset="0"/>
                          <a:cs typeface="Arial" panose="020B0604020202020204" pitchFamily="34" charset="0"/>
                        </a:rPr>
                        <a:t>esos soldados </a:t>
                      </a:r>
                    </a:p>
                    <a:p>
                      <a:pPr marL="190500" indent="-190500">
                        <a:lnSpc>
                          <a:spcPts val="2400"/>
                        </a:lnSpc>
                        <a:spcAft>
                          <a:spcPts val="400"/>
                        </a:spcAft>
                      </a:pPr>
                      <a:r>
                        <a:rPr lang="es-ES" sz="1800" b="0" dirty="0">
                          <a:solidFill>
                            <a:schemeClr val="tx1"/>
                          </a:solidFill>
                          <a:latin typeface="Arial" panose="020B0604020202020204" pitchFamily="34" charset="0"/>
                          <a:cs typeface="Arial" panose="020B0604020202020204" pitchFamily="34" charset="0"/>
                        </a:rPr>
                        <a:t>   (</a:t>
                      </a:r>
                      <a:r>
                        <a:rPr lang="es-ES" sz="1800" b="0" i="1" dirty="0" err="1">
                          <a:solidFill>
                            <a:schemeClr val="tx1"/>
                          </a:solidFill>
                          <a:latin typeface="Arial" panose="020B0604020202020204" pitchFamily="34" charset="0"/>
                          <a:cs typeface="Arial" panose="020B0604020202020204" pitchFamily="34" charset="0"/>
                        </a:rPr>
                        <a:t>soldiers</a:t>
                      </a:r>
                      <a:r>
                        <a:rPr lang="es-ES" sz="1800" b="0" dirty="0">
                          <a:solidFill>
                            <a:schemeClr val="tx1"/>
                          </a:solidFill>
                          <a:latin typeface="Arial" panose="020B0604020202020204" pitchFamily="34" charset="0"/>
                          <a:cs typeface="Arial" panose="020B0604020202020204" pitchFamily="34" charset="0"/>
                        </a:rPr>
                        <a:t>) en la pantalla? ¡</a:t>
                      </a:r>
                      <a:r>
                        <a:rPr lang="es-ES" sz="1800" b="1" dirty="0">
                          <a:solidFill>
                            <a:schemeClr val="tx1"/>
                          </a:solidFill>
                          <a:latin typeface="Arial" panose="020B0604020202020204" pitchFamily="34" charset="0"/>
                          <a:cs typeface="Arial" panose="020B0604020202020204" pitchFamily="34" charset="0"/>
                        </a:rPr>
                        <a:t>Estás jugando </a:t>
                      </a:r>
                      <a:r>
                        <a:rPr lang="es-ES" sz="1800" b="0" dirty="0">
                          <a:solidFill>
                            <a:schemeClr val="tx1"/>
                          </a:solidFill>
                          <a:latin typeface="Arial" panose="020B0604020202020204" pitchFamily="34" charset="0"/>
                          <a:cs typeface="Arial" panose="020B0604020202020204" pitchFamily="34" charset="0"/>
                        </a:rPr>
                        <a:t>un videojuego!</a:t>
                      </a:r>
                    </a:p>
                    <a:p>
                      <a:pPr marL="190500" indent="-190500">
                        <a:lnSpc>
                          <a:spcPts val="2400"/>
                        </a:lnSpc>
                        <a:spcAft>
                          <a:spcPts val="400"/>
                        </a:spcAft>
                      </a:pPr>
                      <a:r>
                        <a:rPr lang="es-ES" sz="1800" b="1" dirty="0">
                          <a:solidFill>
                            <a:srgbClr val="11659F"/>
                          </a:solidFill>
                          <a:latin typeface="Arial" panose="020B0604020202020204" pitchFamily="34" charset="0"/>
                          <a:cs typeface="Arial" panose="020B0604020202020204" pitchFamily="34" charset="0"/>
                        </a:rPr>
                        <a:t>Hija:</a:t>
                      </a:r>
                      <a:r>
                        <a:rPr lang="es-ES" sz="1800" b="0" dirty="0">
                          <a:solidFill>
                            <a:schemeClr val="tx1"/>
                          </a:solidFill>
                          <a:latin typeface="Arial" panose="020B0604020202020204" pitchFamily="34" charset="0"/>
                          <a:cs typeface="Arial" panose="020B0604020202020204" pitchFamily="34" charset="0"/>
                        </a:rPr>
                        <a:t> Sí, pero así </a:t>
                      </a:r>
                      <a:r>
                        <a:rPr lang="es-ES" sz="1800" b="1" dirty="0">
                          <a:solidFill>
                            <a:schemeClr val="tx1"/>
                          </a:solidFill>
                          <a:latin typeface="Arial" panose="020B0604020202020204" pitchFamily="34" charset="0"/>
                          <a:cs typeface="Arial" panose="020B0604020202020204" pitchFamily="34" charset="0"/>
                        </a:rPr>
                        <a:t>estoy aprendiendo </a:t>
                      </a:r>
                      <a:r>
                        <a:rPr lang="es-ES" sz="1800" b="0" dirty="0">
                          <a:solidFill>
                            <a:schemeClr val="tx1"/>
                          </a:solidFill>
                          <a:latin typeface="Arial" panose="020B0604020202020204" pitchFamily="34" charset="0"/>
                          <a:cs typeface="Arial" panose="020B0604020202020204" pitchFamily="34" charset="0"/>
                        </a:rPr>
                        <a:t>sobre la guerra…</a:t>
                      </a:r>
                      <a:endParaRPr lang="es-CO" sz="1800" b="0" dirty="0">
                        <a:solidFill>
                          <a:schemeClr val="tx1"/>
                        </a:solidFill>
                        <a:latin typeface="Arial" panose="020B0604020202020204" pitchFamily="34" charset="0"/>
                        <a:cs typeface="Arial" panose="020B0604020202020204" pitchFamily="34" charset="0"/>
                      </a:endParaRPr>
                    </a:p>
                  </a:txBody>
                  <a:tcPr marL="137160" marR="137160" marT="137160" marB="137160">
                    <a:lnL w="38100" cap="flat" cmpd="sng" algn="ctr">
                      <a:solidFill>
                        <a:srgbClr val="117CC1"/>
                      </a:solidFill>
                      <a:prstDash val="solid"/>
                      <a:round/>
                      <a:headEnd type="none" w="med" len="med"/>
                      <a:tailEnd type="none" w="med" len="med"/>
                    </a:lnL>
                    <a:lnR w="12700" cmpd="sng">
                      <a:noFill/>
                    </a:lnR>
                    <a:lnT w="12700" cmpd="sng">
                      <a:noFill/>
                    </a:lnT>
                    <a:lnB w="38100" cmpd="sng">
                      <a:noFill/>
                    </a:lnB>
                    <a:lnTlToBr w="12700" cmpd="sng">
                      <a:noFill/>
                      <a:prstDash val="solid"/>
                    </a:lnTlToBr>
                    <a:lnBlToTr w="12700" cmpd="sng">
                      <a:noFill/>
                      <a:prstDash val="solid"/>
                    </a:lnBlToTr>
                    <a:solidFill>
                      <a:srgbClr val="F2F5FC"/>
                    </a:solidFill>
                  </a:tcPr>
                </a:tc>
                <a:extLst>
                  <a:ext uri="{0D108BD9-81ED-4DB2-BD59-A6C34878D82A}">
                    <a16:rowId xmlns:a16="http://schemas.microsoft.com/office/drawing/2014/main" val="1510759141"/>
                  </a:ext>
                </a:extLst>
              </a:tr>
            </a:tbl>
          </a:graphicData>
        </a:graphic>
      </p:graphicFrame>
      <p:sp>
        <p:nvSpPr>
          <p:cNvPr id="30" name="Título 29">
            <a:extLst>
              <a:ext uri="{FF2B5EF4-FFF2-40B4-BE49-F238E27FC236}">
                <a16:creationId xmlns:a16="http://schemas.microsoft.com/office/drawing/2014/main" id="{072917BB-1308-AAB6-BE2B-037D77345CC9}"/>
              </a:ext>
            </a:extLst>
          </p:cNvPr>
          <p:cNvSpPr>
            <a:spLocks noGrp="1"/>
          </p:cNvSpPr>
          <p:nvPr>
            <p:ph type="title" idx="4294967295"/>
          </p:nvPr>
        </p:nvSpPr>
        <p:spPr>
          <a:xfrm>
            <a:off x="838200" y="-1325563"/>
            <a:ext cx="10515600" cy="1325563"/>
          </a:xfrm>
          <a:prstGeom prst="rect">
            <a:avLst/>
          </a:prstGeom>
        </p:spPr>
        <p:txBody>
          <a:bodyPr anchor="b"/>
          <a:lstStyle/>
          <a:p>
            <a:r>
              <a:rPr lang="en-US" dirty="0"/>
              <a:t>3. Discuss actions in progress</a:t>
            </a:r>
            <a:endParaRPr lang="es-CO" dirty="0"/>
          </a:p>
        </p:txBody>
      </p:sp>
      <p:pic>
        <p:nvPicPr>
          <p:cNvPr id="9" name="Picture 8">
            <a:extLst>
              <a:ext uri="{FF2B5EF4-FFF2-40B4-BE49-F238E27FC236}">
                <a16:creationId xmlns:a16="http://schemas.microsoft.com/office/drawing/2014/main" id="{48B0B4A8-0C5A-BB14-E8C7-9368CF8CE0B3}"/>
              </a:ext>
            </a:extLst>
          </p:cNvPr>
          <p:cNvPicPr>
            <a:picLocks noChangeAspect="1"/>
          </p:cNvPicPr>
          <p:nvPr/>
        </p:nvPicPr>
        <p:blipFill>
          <a:blip r:embed="rId2"/>
          <a:stretch>
            <a:fillRect/>
          </a:stretch>
        </p:blipFill>
        <p:spPr>
          <a:xfrm>
            <a:off x="8586653" y="3319385"/>
            <a:ext cx="1811380" cy="2113856"/>
          </a:xfrm>
          <a:prstGeom prst="rect">
            <a:avLst/>
          </a:prstGeom>
        </p:spPr>
      </p:pic>
    </p:spTree>
    <p:extLst>
      <p:ext uri="{BB962C8B-B14F-4D97-AF65-F5344CB8AC3E}">
        <p14:creationId xmlns:p14="http://schemas.microsoft.com/office/powerpoint/2010/main" val="42066547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a:extLst>
              <a:ext uri="{FF2B5EF4-FFF2-40B4-BE49-F238E27FC236}">
                <a16:creationId xmlns:a16="http://schemas.microsoft.com/office/drawing/2014/main" id="{7DC7FAB8-A062-CBB0-33E1-99DF6093DCA5}"/>
              </a:ext>
            </a:extLst>
          </p:cNvPr>
          <p:cNvSpPr>
            <a:spLocks noGrp="1"/>
          </p:cNvSpPr>
          <p:nvPr>
            <p:ph type="ftr" sz="quarter" idx="11"/>
          </p:nvPr>
        </p:nvSpPr>
        <p:spPr/>
        <p:txBody>
          <a:bodyPr/>
          <a:lstStyle/>
          <a:p>
            <a:r>
              <a:rPr lang="es-CO"/>
              <a:t>© Vista Higher Learning, Inc. All rights reserved.</a:t>
            </a:r>
            <a:endParaRPr lang="en-US" dirty="0"/>
          </a:p>
        </p:txBody>
      </p:sp>
      <p:sp>
        <p:nvSpPr>
          <p:cNvPr id="4" name="Date Placeholder 3">
            <a:extLst>
              <a:ext uri="{FF2B5EF4-FFF2-40B4-BE49-F238E27FC236}">
                <a16:creationId xmlns:a16="http://schemas.microsoft.com/office/drawing/2014/main" id="{BF95EF4B-62A4-BB1B-23A5-FFC79D0AB6A3}"/>
              </a:ext>
            </a:extLst>
          </p:cNvPr>
          <p:cNvSpPr>
            <a:spLocks noGrp="1"/>
          </p:cNvSpPr>
          <p:nvPr>
            <p:ph type="dt" sz="half" idx="2"/>
          </p:nvPr>
        </p:nvSpPr>
        <p:spPr/>
        <p:txBody>
          <a:bodyPr/>
          <a:lstStyle/>
          <a:p>
            <a:r>
              <a:rPr lang="es-CO" dirty="0"/>
              <a:t>5.3-2</a:t>
            </a:r>
            <a:endParaRPr lang="en-US" dirty="0"/>
          </a:p>
        </p:txBody>
      </p:sp>
      <p:sp>
        <p:nvSpPr>
          <p:cNvPr id="7" name="Text Placeholder 2">
            <a:extLst>
              <a:ext uri="{FF2B5EF4-FFF2-40B4-BE49-F238E27FC236}">
                <a16:creationId xmlns:a16="http://schemas.microsoft.com/office/drawing/2014/main" id="{0AC1787D-5B23-3136-E066-2222AECCEADE}"/>
              </a:ext>
            </a:extLst>
          </p:cNvPr>
          <p:cNvSpPr txBox="1">
            <a:spLocks/>
          </p:cNvSpPr>
          <p:nvPr/>
        </p:nvSpPr>
        <p:spPr>
          <a:xfrm>
            <a:off x="2111930" y="1815363"/>
            <a:ext cx="7888479" cy="902437"/>
          </a:xfrm>
          <a:prstGeom prst="rect">
            <a:avLst/>
          </a:prstGeom>
        </p:spPr>
        <p:txBody>
          <a:bodyPr vert="horz" lIns="91440" tIns="45720" rIns="91440" bIns="45720" rtlCol="0">
            <a:noAutofit/>
          </a:bodyPr>
          <a:lstStyle>
            <a:lvl1pPr marL="0" indent="0" algn="l" defTabSz="914400" rtl="0" eaLnBrk="1" latinLnBrk="0" hangingPunct="1">
              <a:lnSpc>
                <a:spcPts val="4000"/>
              </a:lnSpc>
              <a:spcBef>
                <a:spcPts val="0"/>
              </a:spcBef>
              <a:buClr>
                <a:schemeClr val="accent2"/>
              </a:buClr>
              <a:buFont typeface="Arial" panose="020B0604020202020204" pitchFamily="34" charset="0"/>
              <a:buNone/>
              <a:defRPr sz="2800" kern="1200">
                <a:ln>
                  <a:noFill/>
                </a:ln>
                <a:solidFill>
                  <a:schemeClr val="tx1"/>
                </a:solidFill>
                <a:effectLst/>
                <a:latin typeface="Arial" panose="020B0604020202020204" pitchFamily="34" charset="0"/>
                <a:ea typeface="+mn-ea"/>
                <a:cs typeface="Arial" panose="020B0604020202020204" pitchFamily="34" charset="0"/>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nSpc>
                <a:spcPts val="2400"/>
              </a:lnSpc>
            </a:pPr>
            <a:endParaRPr lang="en-US" sz="1800" dirty="0"/>
          </a:p>
          <a:p>
            <a:pPr>
              <a:lnSpc>
                <a:spcPts val="2400"/>
              </a:lnSpc>
            </a:pPr>
            <a:endParaRPr lang="en-US" sz="1800" dirty="0"/>
          </a:p>
          <a:p>
            <a:pPr>
              <a:lnSpc>
                <a:spcPts val="2400"/>
              </a:lnSpc>
            </a:pPr>
            <a:endParaRPr lang="en-US" sz="1800" dirty="0"/>
          </a:p>
          <a:p>
            <a:pPr>
              <a:lnSpc>
                <a:spcPts val="2400"/>
              </a:lnSpc>
            </a:pPr>
            <a:endParaRPr lang="en-US" sz="1800" dirty="0"/>
          </a:p>
          <a:p>
            <a:pPr>
              <a:lnSpc>
                <a:spcPts val="2400"/>
              </a:lnSpc>
            </a:pPr>
            <a:r>
              <a:rPr lang="en-US" sz="1800" dirty="0"/>
              <a:t>Spanish uses the present progressive to indicate and emphasize that an action is in progress. </a:t>
            </a:r>
          </a:p>
          <a:p>
            <a:pPr>
              <a:lnSpc>
                <a:spcPts val="2400"/>
              </a:lnSpc>
            </a:pPr>
            <a:endParaRPr lang="en-US" sz="1800" dirty="0"/>
          </a:p>
          <a:p>
            <a:pPr>
              <a:lnSpc>
                <a:spcPts val="2400"/>
              </a:lnSpc>
            </a:pPr>
            <a:endParaRPr lang="en-US" sz="1800" dirty="0"/>
          </a:p>
          <a:p>
            <a:pPr>
              <a:lnSpc>
                <a:spcPts val="2400"/>
              </a:lnSpc>
            </a:pPr>
            <a:r>
              <a:rPr lang="en-US" sz="1800" dirty="0"/>
              <a:t>It is formed with conjugated </a:t>
            </a:r>
            <a:r>
              <a:rPr lang="en-US" sz="1800" b="1" dirty="0" err="1"/>
              <a:t>estar</a:t>
            </a:r>
            <a:r>
              <a:rPr lang="en-US" sz="1800" dirty="0"/>
              <a:t> </a:t>
            </a:r>
            <a:r>
              <a:rPr lang="en-US" sz="1800" b="1" dirty="0"/>
              <a:t>+</a:t>
            </a:r>
            <a:r>
              <a:rPr lang="en-US" sz="1800" dirty="0"/>
              <a:t> present participle (</a:t>
            </a:r>
            <a:r>
              <a:rPr lang="en-US" sz="1800" b="1" dirty="0"/>
              <a:t>-</a:t>
            </a:r>
            <a:r>
              <a:rPr lang="en-US" sz="1800" b="1" dirty="0" err="1"/>
              <a:t>ando</a:t>
            </a:r>
            <a:r>
              <a:rPr lang="en-US" sz="1800" b="1" dirty="0"/>
              <a:t>/-</a:t>
            </a:r>
            <a:r>
              <a:rPr lang="en-US" sz="1800" b="1" dirty="0" err="1"/>
              <a:t>iendo</a:t>
            </a:r>
            <a:r>
              <a:rPr lang="en-US" sz="1800" dirty="0"/>
              <a:t>).</a:t>
            </a:r>
          </a:p>
        </p:txBody>
      </p:sp>
      <p:sp>
        <p:nvSpPr>
          <p:cNvPr id="3" name="Título 29">
            <a:extLst>
              <a:ext uri="{FF2B5EF4-FFF2-40B4-BE49-F238E27FC236}">
                <a16:creationId xmlns:a16="http://schemas.microsoft.com/office/drawing/2014/main" id="{B8A2B34C-EC5C-604A-C6FA-27E93059006E}"/>
              </a:ext>
            </a:extLst>
          </p:cNvPr>
          <p:cNvSpPr txBox="1">
            <a:spLocks/>
          </p:cNvSpPr>
          <p:nvPr/>
        </p:nvSpPr>
        <p:spPr>
          <a:xfrm>
            <a:off x="838200" y="-1325563"/>
            <a:ext cx="10515600" cy="1325563"/>
          </a:xfrm>
          <a:prstGeom prst="rect">
            <a:avLst/>
          </a:prstGeom>
        </p:spPr>
        <p:txBody>
          <a:bodyPr anchor="b"/>
          <a:lstStyle>
            <a:lvl1pPr algn="l" defTabSz="914400" rtl="0" eaLnBrk="1" latinLnBrk="0" hangingPunct="1">
              <a:lnSpc>
                <a:spcPct val="90000"/>
              </a:lnSpc>
              <a:spcBef>
                <a:spcPct val="0"/>
              </a:spcBef>
              <a:buNone/>
              <a:defRPr sz="4000" b="1" kern="1200" cap="none" spc="0" baseline="0">
                <a:solidFill>
                  <a:schemeClr val="bg1"/>
                </a:solidFill>
                <a:latin typeface="Arial" panose="020B0604020202020204" pitchFamily="34" charset="0"/>
                <a:ea typeface="+mj-ea"/>
                <a:cs typeface="Arial" panose="020B0604020202020204" pitchFamily="34" charset="0"/>
              </a:defRPr>
            </a:lvl1pPr>
          </a:lstStyle>
          <a:p>
            <a:r>
              <a:rPr lang="en-US"/>
              <a:t>3. Discuss actions in progress</a:t>
            </a:r>
            <a:endParaRPr lang="es-CO" dirty="0"/>
          </a:p>
        </p:txBody>
      </p:sp>
    </p:spTree>
    <p:extLst>
      <p:ext uri="{BB962C8B-B14F-4D97-AF65-F5344CB8AC3E}">
        <p14:creationId xmlns:p14="http://schemas.microsoft.com/office/powerpoint/2010/main" val="354355981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a:extLst>
              <a:ext uri="{FF2B5EF4-FFF2-40B4-BE49-F238E27FC236}">
                <a16:creationId xmlns:a16="http://schemas.microsoft.com/office/drawing/2014/main" id="{7DC7FAB8-A062-CBB0-33E1-99DF6093DCA5}"/>
              </a:ext>
            </a:extLst>
          </p:cNvPr>
          <p:cNvSpPr>
            <a:spLocks noGrp="1"/>
          </p:cNvSpPr>
          <p:nvPr>
            <p:ph type="ftr" sz="quarter" idx="11"/>
          </p:nvPr>
        </p:nvSpPr>
        <p:spPr/>
        <p:txBody>
          <a:bodyPr/>
          <a:lstStyle/>
          <a:p>
            <a:r>
              <a:rPr lang="es-CO"/>
              <a:t>© Vista Higher Learning, Inc. All rights reserved.</a:t>
            </a:r>
            <a:endParaRPr lang="en-US" dirty="0"/>
          </a:p>
        </p:txBody>
      </p:sp>
      <p:sp>
        <p:nvSpPr>
          <p:cNvPr id="4" name="Date Placeholder 3">
            <a:extLst>
              <a:ext uri="{FF2B5EF4-FFF2-40B4-BE49-F238E27FC236}">
                <a16:creationId xmlns:a16="http://schemas.microsoft.com/office/drawing/2014/main" id="{BF95EF4B-62A4-BB1B-23A5-FFC79D0AB6A3}"/>
              </a:ext>
            </a:extLst>
          </p:cNvPr>
          <p:cNvSpPr>
            <a:spLocks noGrp="1"/>
          </p:cNvSpPr>
          <p:nvPr>
            <p:ph type="dt" sz="half" idx="2"/>
          </p:nvPr>
        </p:nvSpPr>
        <p:spPr/>
        <p:txBody>
          <a:bodyPr/>
          <a:lstStyle/>
          <a:p>
            <a:r>
              <a:rPr lang="es-CO" dirty="0"/>
              <a:t>5.3-2</a:t>
            </a:r>
            <a:endParaRPr lang="en-US" dirty="0"/>
          </a:p>
        </p:txBody>
      </p:sp>
      <p:sp>
        <p:nvSpPr>
          <p:cNvPr id="7" name="Text Placeholder 2">
            <a:extLst>
              <a:ext uri="{FF2B5EF4-FFF2-40B4-BE49-F238E27FC236}">
                <a16:creationId xmlns:a16="http://schemas.microsoft.com/office/drawing/2014/main" id="{0AC1787D-5B23-3136-E066-2222AECCEADE}"/>
              </a:ext>
            </a:extLst>
          </p:cNvPr>
          <p:cNvSpPr txBox="1">
            <a:spLocks/>
          </p:cNvSpPr>
          <p:nvPr/>
        </p:nvSpPr>
        <p:spPr>
          <a:xfrm>
            <a:off x="2111930" y="1815363"/>
            <a:ext cx="7888479" cy="902437"/>
          </a:xfrm>
          <a:prstGeom prst="rect">
            <a:avLst/>
          </a:prstGeom>
        </p:spPr>
        <p:txBody>
          <a:bodyPr vert="horz" lIns="91440" tIns="45720" rIns="91440" bIns="45720" rtlCol="0">
            <a:noAutofit/>
          </a:bodyPr>
          <a:lstStyle>
            <a:lvl1pPr marL="0" indent="0" algn="l" defTabSz="914400" rtl="0" eaLnBrk="1" latinLnBrk="0" hangingPunct="1">
              <a:lnSpc>
                <a:spcPts val="4000"/>
              </a:lnSpc>
              <a:spcBef>
                <a:spcPts val="0"/>
              </a:spcBef>
              <a:buClr>
                <a:schemeClr val="accent2"/>
              </a:buClr>
              <a:buFont typeface="Arial" panose="020B0604020202020204" pitchFamily="34" charset="0"/>
              <a:buNone/>
              <a:defRPr sz="2800" kern="1200">
                <a:ln>
                  <a:noFill/>
                </a:ln>
                <a:solidFill>
                  <a:schemeClr val="tx1"/>
                </a:solidFill>
                <a:effectLst/>
                <a:latin typeface="Arial" panose="020B0604020202020204" pitchFamily="34" charset="0"/>
                <a:ea typeface="+mn-ea"/>
                <a:cs typeface="Arial" panose="020B0604020202020204" pitchFamily="34" charset="0"/>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nSpc>
                <a:spcPts val="2400"/>
              </a:lnSpc>
            </a:pPr>
            <a:endParaRPr lang="en-US" sz="1800" dirty="0"/>
          </a:p>
        </p:txBody>
      </p:sp>
      <p:graphicFrame>
        <p:nvGraphicFramePr>
          <p:cNvPr id="8" name="Tabla 19">
            <a:extLst>
              <a:ext uri="{FF2B5EF4-FFF2-40B4-BE49-F238E27FC236}">
                <a16:creationId xmlns:a16="http://schemas.microsoft.com/office/drawing/2014/main" id="{FE346707-2DB7-FCF2-8105-DBAC43B239C2}"/>
              </a:ext>
            </a:extLst>
          </p:cNvPr>
          <p:cNvGraphicFramePr>
            <a:graphicFrameLocks noGrp="1"/>
          </p:cNvGraphicFramePr>
          <p:nvPr/>
        </p:nvGraphicFramePr>
        <p:xfrm>
          <a:off x="2228009" y="3039477"/>
          <a:ext cx="7772400" cy="2412277"/>
        </p:xfrm>
        <a:graphic>
          <a:graphicData uri="http://schemas.openxmlformats.org/drawingml/2006/table">
            <a:tbl>
              <a:tblPr firstRow="1" bandRow="1">
                <a:tableStyleId>{5C22544A-7EE6-4342-B048-85BDC9FD1C3A}</a:tableStyleId>
              </a:tblPr>
              <a:tblGrid>
                <a:gridCol w="1943100">
                  <a:extLst>
                    <a:ext uri="{9D8B030D-6E8A-4147-A177-3AD203B41FA5}">
                      <a16:colId xmlns:a16="http://schemas.microsoft.com/office/drawing/2014/main" val="20000"/>
                    </a:ext>
                  </a:extLst>
                </a:gridCol>
                <a:gridCol w="1747091">
                  <a:extLst>
                    <a:ext uri="{9D8B030D-6E8A-4147-A177-3AD203B41FA5}">
                      <a16:colId xmlns:a16="http://schemas.microsoft.com/office/drawing/2014/main" val="20001"/>
                    </a:ext>
                  </a:extLst>
                </a:gridCol>
                <a:gridCol w="196009">
                  <a:extLst>
                    <a:ext uri="{9D8B030D-6E8A-4147-A177-3AD203B41FA5}">
                      <a16:colId xmlns:a16="http://schemas.microsoft.com/office/drawing/2014/main" val="20002"/>
                    </a:ext>
                  </a:extLst>
                </a:gridCol>
                <a:gridCol w="134191">
                  <a:extLst>
                    <a:ext uri="{9D8B030D-6E8A-4147-A177-3AD203B41FA5}">
                      <a16:colId xmlns:a16="http://schemas.microsoft.com/office/drawing/2014/main" val="20003"/>
                    </a:ext>
                  </a:extLst>
                </a:gridCol>
                <a:gridCol w="3752009">
                  <a:extLst>
                    <a:ext uri="{9D8B030D-6E8A-4147-A177-3AD203B41FA5}">
                      <a16:colId xmlns:a16="http://schemas.microsoft.com/office/drawing/2014/main" val="20004"/>
                    </a:ext>
                  </a:extLst>
                </a:gridCol>
              </a:tblGrid>
              <a:tr h="324231">
                <a:tc gridSpan="2">
                  <a:txBody>
                    <a:bodyPr/>
                    <a:lstStyle/>
                    <a:p>
                      <a:pPr marL="0" indent="0" algn="ctr">
                        <a:lnSpc>
                          <a:spcPts val="1300"/>
                        </a:lnSpc>
                        <a:spcAft>
                          <a:spcPts val="400"/>
                        </a:spcAft>
                      </a:pPr>
                      <a:r>
                        <a:rPr lang="es-CO" sz="1600" b="1" i="0" kern="1200" dirty="0">
                          <a:solidFill>
                            <a:schemeClr val="tx1"/>
                          </a:solidFill>
                          <a:latin typeface="Arial" panose="020B0604020202020204" pitchFamily="34" charset="0"/>
                          <a:ea typeface="+mn-ea"/>
                          <a:cs typeface="Arial" panose="020B0604020202020204" pitchFamily="34" charset="0"/>
                        </a:rPr>
                        <a:t>estar (</a:t>
                      </a:r>
                      <a:r>
                        <a:rPr lang="es-CO" sz="1600" b="1" i="1" kern="1200" dirty="0">
                          <a:solidFill>
                            <a:schemeClr val="tx1"/>
                          </a:solidFill>
                          <a:latin typeface="Arial" panose="020B0604020202020204" pitchFamily="34" charset="0"/>
                          <a:ea typeface="+mn-ea"/>
                          <a:cs typeface="Arial" panose="020B0604020202020204" pitchFamily="34" charset="0"/>
                        </a:rPr>
                        <a:t>to be</a:t>
                      </a:r>
                      <a:r>
                        <a:rPr lang="es-CO" sz="1600" b="1" i="0" kern="1200" dirty="0">
                          <a:solidFill>
                            <a:schemeClr val="tx1"/>
                          </a:solidFill>
                          <a:latin typeface="Arial" panose="020B0604020202020204" pitchFamily="34" charset="0"/>
                          <a:ea typeface="+mn-ea"/>
                          <a:cs typeface="Arial" panose="020B0604020202020204" pitchFamily="34" charset="0"/>
                        </a:rPr>
                        <a:t>)</a:t>
                      </a:r>
                    </a:p>
                  </a:txBody>
                  <a:tcPr marT="91440" marB="9144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rgbClr val="117CC1"/>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solidFill>
                      <a:srgbClr val="F6F8FD"/>
                    </a:solidFill>
                  </a:tcPr>
                </a:tc>
                <a:tc hMerge="1">
                  <a:txBody>
                    <a:bodyPr/>
                    <a:lstStyle/>
                    <a:p>
                      <a:pPr marL="0" indent="0" algn="ctr">
                        <a:lnSpc>
                          <a:spcPts val="1300"/>
                        </a:lnSpc>
                        <a:spcAft>
                          <a:spcPts val="400"/>
                        </a:spcAft>
                      </a:pPr>
                      <a:endParaRPr lang="es-CO" sz="1600" b="0" i="1" kern="1200" dirty="0">
                        <a:solidFill>
                          <a:schemeClr val="tx1"/>
                        </a:solidFill>
                        <a:latin typeface="Arial" panose="020B0604020202020204" pitchFamily="34" charset="0"/>
                        <a:ea typeface="+mn-ea"/>
                        <a:cs typeface="Arial" panose="020B0604020202020204" pitchFamily="34" charset="0"/>
                      </a:endParaRPr>
                    </a:p>
                  </a:txBody>
                  <a:tcPr marT="182880" marB="0" anchor="ctr">
                    <a:lnL w="12700" cap="flat" cmpd="sng" algn="ctr">
                      <a:solidFill>
                        <a:srgbClr val="1180C4"/>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7CC1"/>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solidFill>
                      <a:srgbClr val="F6F8FD"/>
                    </a:solidFill>
                  </a:tcPr>
                </a:tc>
                <a:tc gridSpan="2">
                  <a:txBody>
                    <a:bodyPr/>
                    <a:lstStyle/>
                    <a:p>
                      <a:pPr marL="0" indent="0" algn="ctr">
                        <a:lnSpc>
                          <a:spcPts val="1300"/>
                        </a:lnSpc>
                        <a:spcAft>
                          <a:spcPts val="400"/>
                        </a:spcAft>
                      </a:pPr>
                      <a:r>
                        <a:rPr lang="es-CO" sz="1600" b="1" i="0" kern="1200" dirty="0">
                          <a:solidFill>
                            <a:schemeClr val="tx1"/>
                          </a:solidFill>
                          <a:latin typeface="Arial" panose="020B0604020202020204" pitchFamily="34" charset="0"/>
                          <a:ea typeface="+mn-ea"/>
                          <a:cs typeface="Arial" panose="020B0604020202020204" pitchFamily="34" charset="0"/>
                        </a:rPr>
                        <a:t>+ </a:t>
                      </a:r>
                    </a:p>
                  </a:txBody>
                  <a:tcPr marT="91440" marB="9144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rgbClr val="117CC1"/>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solidFill>
                      <a:srgbClr val="F6F8FD"/>
                    </a:solidFill>
                  </a:tcPr>
                </a:tc>
                <a:tc hMerge="1">
                  <a:txBody>
                    <a:bodyPr/>
                    <a:lstStyle/>
                    <a:p>
                      <a:pPr marL="0" indent="0" algn="ctr">
                        <a:lnSpc>
                          <a:spcPts val="1300"/>
                        </a:lnSpc>
                        <a:spcAft>
                          <a:spcPts val="400"/>
                        </a:spcAft>
                      </a:pPr>
                      <a:endParaRPr lang="es-CO" sz="1600" b="1" i="0" kern="1200" dirty="0">
                        <a:solidFill>
                          <a:schemeClr val="tx1"/>
                        </a:solidFill>
                        <a:latin typeface="Arial" panose="020B0604020202020204" pitchFamily="34" charset="0"/>
                        <a:ea typeface="+mn-ea"/>
                        <a:cs typeface="Arial" panose="020B0604020202020204" pitchFamily="34" charset="0"/>
                      </a:endParaRPr>
                    </a:p>
                  </a:txBody>
                  <a:tcPr marT="365760" marB="0" anchor="ctr">
                    <a:lnL w="12700" cap="flat" cmpd="sng" algn="ctr">
                      <a:solidFill>
                        <a:srgbClr val="1180C4"/>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7CC1"/>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solidFill>
                      <a:srgbClr val="F6F8FD"/>
                    </a:solidFill>
                  </a:tcPr>
                </a:tc>
                <a:tc>
                  <a:txBody>
                    <a:bodyPr/>
                    <a:lstStyle/>
                    <a:p>
                      <a:pPr marL="0" indent="0" algn="ctr">
                        <a:lnSpc>
                          <a:spcPts val="1300"/>
                        </a:lnSpc>
                        <a:spcAft>
                          <a:spcPts val="400"/>
                        </a:spcAft>
                      </a:pPr>
                      <a:r>
                        <a:rPr lang="es-CO" sz="1600" b="1" i="1" kern="1200" dirty="0" err="1">
                          <a:solidFill>
                            <a:schemeClr val="tx1"/>
                          </a:solidFill>
                          <a:latin typeface="Arial" panose="020B0604020202020204" pitchFamily="34" charset="0"/>
                          <a:ea typeface="+mn-ea"/>
                          <a:cs typeface="Arial" panose="020B0604020202020204" pitchFamily="34" charset="0"/>
                        </a:rPr>
                        <a:t>present</a:t>
                      </a:r>
                      <a:r>
                        <a:rPr lang="es-CO" sz="1600" b="1" i="1" kern="1200" dirty="0">
                          <a:solidFill>
                            <a:schemeClr val="tx1"/>
                          </a:solidFill>
                          <a:latin typeface="Arial" panose="020B0604020202020204" pitchFamily="34" charset="0"/>
                          <a:ea typeface="+mn-ea"/>
                          <a:cs typeface="Arial" panose="020B0604020202020204" pitchFamily="34" charset="0"/>
                        </a:rPr>
                        <a:t> </a:t>
                      </a:r>
                      <a:r>
                        <a:rPr lang="es-CO" sz="1600" b="1" i="1" kern="1200" dirty="0" err="1">
                          <a:solidFill>
                            <a:schemeClr val="tx1"/>
                          </a:solidFill>
                          <a:latin typeface="Arial" panose="020B0604020202020204" pitchFamily="34" charset="0"/>
                          <a:ea typeface="+mn-ea"/>
                          <a:cs typeface="Arial" panose="020B0604020202020204" pitchFamily="34" charset="0"/>
                        </a:rPr>
                        <a:t>participle</a:t>
                      </a:r>
                      <a:endParaRPr lang="es-CO" sz="1600" b="1" i="1" kern="1200" dirty="0">
                        <a:solidFill>
                          <a:schemeClr val="tx1"/>
                        </a:solidFill>
                        <a:latin typeface="Arial" panose="020B0604020202020204" pitchFamily="34" charset="0"/>
                        <a:ea typeface="+mn-ea"/>
                        <a:cs typeface="Arial" panose="020B0604020202020204" pitchFamily="34" charset="0"/>
                      </a:endParaRPr>
                    </a:p>
                  </a:txBody>
                  <a:tcPr marT="91440" marB="9144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rgbClr val="117CC1"/>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solidFill>
                      <a:srgbClr val="F6F8FD"/>
                    </a:solidFill>
                  </a:tcPr>
                </a:tc>
                <a:extLst>
                  <a:ext uri="{0D108BD9-81ED-4DB2-BD59-A6C34878D82A}">
                    <a16:rowId xmlns:a16="http://schemas.microsoft.com/office/drawing/2014/main" val="1510759141"/>
                  </a:ext>
                </a:extLst>
              </a:tr>
              <a:tr h="343224">
                <a:tc>
                  <a:txBody>
                    <a:bodyPr/>
                    <a:lstStyle/>
                    <a:p>
                      <a:pPr>
                        <a:lnSpc>
                          <a:spcPts val="1300"/>
                        </a:lnSpc>
                      </a:pP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yo</a:t>
                      </a:r>
                      <a:endParaRPr lang="en-US" sz="160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gridSpan="2">
                  <a:txBody>
                    <a:bodyPr/>
                    <a:lstStyle/>
                    <a:p>
                      <a:pPr>
                        <a:lnSpc>
                          <a:spcPts val="1300"/>
                        </a:lnSpc>
                      </a:pP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estoy</a:t>
                      </a:r>
                      <a:endParaRPr lang="en-US" sz="1600" b="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rowSpan="6" gridSpan="2">
                  <a:txBody>
                    <a:bodyPr/>
                    <a:lstStyle/>
                    <a:p>
                      <a:pPr algn="ctr">
                        <a:lnSpc>
                          <a:spcPct val="200000"/>
                        </a:lnSpc>
                      </a:pP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estudi</a:t>
                      </a: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ando</a:t>
                      </a:r>
                      <a:endParaRPr lang="en-US" sz="1600" b="1" dirty="0">
                        <a:latin typeface="Arial" panose="020B0604020202020204" pitchFamily="34" charset="0"/>
                        <a:cs typeface="Arial" panose="020B0604020202020204" pitchFamily="34" charset="0"/>
                      </a:endParaRPr>
                    </a:p>
                    <a:p>
                      <a:pPr algn="ctr">
                        <a:lnSpc>
                          <a:spcPct val="200000"/>
                        </a:lnSpc>
                      </a:pP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com</a:t>
                      </a: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iendo</a:t>
                      </a:r>
                      <a:endParaRPr lang="en-US" sz="1600" b="1" dirty="0">
                        <a:latin typeface="Arial" panose="020B0604020202020204" pitchFamily="34" charset="0"/>
                        <a:cs typeface="Arial" panose="020B0604020202020204" pitchFamily="34" charset="0"/>
                      </a:endParaRPr>
                    </a:p>
                    <a:p>
                      <a:pPr algn="ctr">
                        <a:lnSpc>
                          <a:spcPct val="200000"/>
                        </a:lnSpc>
                      </a:pP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escrib</a:t>
                      </a: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iendo</a:t>
                      </a:r>
                      <a:endParaRPr lang="en-US" sz="1600" b="1" dirty="0">
                        <a:latin typeface="Arial" panose="020B0604020202020204" pitchFamily="34" charset="0"/>
                        <a:cs typeface="Arial" panose="020B0604020202020204" pitchFamily="34" charset="0"/>
                      </a:endParaRPr>
                    </a:p>
                  </a:txBody>
                  <a:tcPr marT="91440" marB="91440" anchor="ctr">
                    <a:lnL w="12700" cap="flat" cmpd="sng" algn="ctr">
                      <a:solidFill>
                        <a:srgbClr val="1180C4"/>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rowSpan="6" hMerge="1">
                  <a:txBody>
                    <a:bodyPr/>
                    <a:lstStyle/>
                    <a:p>
                      <a:endParaRPr lang="en-US"/>
                    </a:p>
                  </a:txBody>
                  <a:tcPr/>
                </a:tc>
                <a:extLst>
                  <a:ext uri="{0D108BD9-81ED-4DB2-BD59-A6C34878D82A}">
                    <a16:rowId xmlns:a16="http://schemas.microsoft.com/office/drawing/2014/main" val="10001"/>
                  </a:ext>
                </a:extLst>
              </a:tr>
              <a:tr h="343224">
                <a:tc>
                  <a:txBody>
                    <a:bodyPr/>
                    <a:lstStyle/>
                    <a:p>
                      <a:pPr>
                        <a:lnSpc>
                          <a:spcPts val="1300"/>
                        </a:lnSpc>
                      </a:pP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tú</a:t>
                      </a:r>
                      <a:endParaRPr lang="en-US" sz="160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gridSpan="2">
                  <a:txBody>
                    <a:bodyPr/>
                    <a:lstStyle/>
                    <a:p>
                      <a:pPr>
                        <a:lnSpc>
                          <a:spcPts val="1300"/>
                        </a:lnSpc>
                      </a:pP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estás</a:t>
                      </a:r>
                      <a:endParaRPr lang="en-US" sz="1600" b="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gridSpan="2" vMerge="1">
                  <a:txBody>
                    <a:bodyPr/>
                    <a:lstStyle/>
                    <a:p>
                      <a:pPr>
                        <a:lnSpc>
                          <a:spcPts val="1300"/>
                        </a:lnSpc>
                      </a:pPr>
                      <a:endParaRPr lang="en-US" sz="1600" b="1" dirty="0">
                        <a:latin typeface="Arial" panose="020B0604020202020204" pitchFamily="34" charset="0"/>
                        <a:cs typeface="Arial" panose="020B0604020202020204" pitchFamily="34" charset="0"/>
                      </a:endParaRPr>
                    </a:p>
                  </a:txBody>
                  <a:tcPr marT="0" marB="0" anchor="ctr">
                    <a:lnL w="12700" cap="flat" cmpd="sng" algn="ctr">
                      <a:solidFill>
                        <a:srgbClr val="1180C4"/>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vMerge="1">
                  <a:txBody>
                    <a:bodyPr/>
                    <a:lstStyle/>
                    <a:p>
                      <a:endParaRPr lang="en-US"/>
                    </a:p>
                  </a:txBody>
                  <a:tcPr/>
                </a:tc>
                <a:extLst>
                  <a:ext uri="{0D108BD9-81ED-4DB2-BD59-A6C34878D82A}">
                    <a16:rowId xmlns:a16="http://schemas.microsoft.com/office/drawing/2014/main" val="10002"/>
                  </a:ext>
                </a:extLst>
              </a:tr>
              <a:tr h="343224">
                <a:tc>
                  <a:txBody>
                    <a:bodyPr/>
                    <a:lstStyle/>
                    <a:p>
                      <a:pPr>
                        <a:lnSpc>
                          <a:spcPts val="1300"/>
                        </a:lnSpc>
                      </a:pP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usted</a:t>
                      </a:r>
                      <a:r>
                        <a:rPr lang="en-US" sz="1600" b="0" i="0" u="none" strike="noStrike" kern="1200" baseline="0" dirty="0">
                          <a:solidFill>
                            <a:schemeClr val="dk1"/>
                          </a:solidFill>
                          <a:latin typeface="Arial" panose="020B0604020202020204" pitchFamily="34" charset="0"/>
                          <a:ea typeface="+mn-ea"/>
                          <a:cs typeface="Arial" panose="020B0604020202020204" pitchFamily="34" charset="0"/>
                        </a:rPr>
                        <a:t>, </a:t>
                      </a: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él</a:t>
                      </a:r>
                      <a:r>
                        <a:rPr lang="en-US" sz="1600" b="0" i="0" u="none" strike="noStrike" kern="1200" baseline="0" dirty="0">
                          <a:solidFill>
                            <a:schemeClr val="dk1"/>
                          </a:solidFill>
                          <a:latin typeface="Arial" panose="020B0604020202020204" pitchFamily="34" charset="0"/>
                          <a:ea typeface="+mn-ea"/>
                          <a:cs typeface="Arial" panose="020B0604020202020204" pitchFamily="34" charset="0"/>
                        </a:rPr>
                        <a:t>/</a:t>
                      </a: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ella</a:t>
                      </a:r>
                      <a:endParaRPr lang="en-US" sz="160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gridSpan="2">
                  <a:txBody>
                    <a:bodyPr/>
                    <a:lstStyle/>
                    <a:p>
                      <a:pPr>
                        <a:lnSpc>
                          <a:spcPts val="1300"/>
                        </a:lnSpc>
                      </a:pP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está</a:t>
                      </a:r>
                      <a:endParaRPr lang="en-US" sz="1600" b="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gridSpan="2" vMerge="1">
                  <a:txBody>
                    <a:bodyPr/>
                    <a:lstStyle/>
                    <a:p>
                      <a:pPr>
                        <a:lnSpc>
                          <a:spcPts val="1300"/>
                        </a:lnSpc>
                      </a:pPr>
                      <a:endParaRPr lang="en-US" sz="1600" b="1" dirty="0">
                        <a:latin typeface="Arial" panose="020B0604020202020204" pitchFamily="34" charset="0"/>
                        <a:cs typeface="Arial" panose="020B0604020202020204" pitchFamily="34" charset="0"/>
                      </a:endParaRPr>
                    </a:p>
                  </a:txBody>
                  <a:tcPr marT="0" marB="0" anchor="ctr">
                    <a:lnL w="12700" cap="flat" cmpd="sng" algn="ctr">
                      <a:solidFill>
                        <a:srgbClr val="1180C4"/>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vMerge="1">
                  <a:txBody>
                    <a:bodyPr/>
                    <a:lstStyle/>
                    <a:p>
                      <a:endParaRPr lang="en-US"/>
                    </a:p>
                  </a:txBody>
                  <a:tcPr/>
                </a:tc>
                <a:extLst>
                  <a:ext uri="{0D108BD9-81ED-4DB2-BD59-A6C34878D82A}">
                    <a16:rowId xmlns:a16="http://schemas.microsoft.com/office/drawing/2014/main" val="10003"/>
                  </a:ext>
                </a:extLst>
              </a:tr>
              <a:tr h="343224">
                <a:tc>
                  <a:txBody>
                    <a:bodyPr/>
                    <a:lstStyle/>
                    <a:p>
                      <a:pPr>
                        <a:lnSpc>
                          <a:spcPts val="1300"/>
                        </a:lnSpc>
                      </a:pP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nosotros</a:t>
                      </a:r>
                      <a:r>
                        <a:rPr lang="en-US" sz="1600" b="0" i="0" u="none" strike="noStrike" kern="1200" baseline="0" dirty="0">
                          <a:solidFill>
                            <a:schemeClr val="dk1"/>
                          </a:solidFill>
                          <a:latin typeface="Arial" panose="020B0604020202020204" pitchFamily="34" charset="0"/>
                          <a:ea typeface="+mn-ea"/>
                          <a:cs typeface="Arial" panose="020B0604020202020204" pitchFamily="34" charset="0"/>
                        </a:rPr>
                        <a:t>/as</a:t>
                      </a:r>
                    </a:p>
                  </a:txBody>
                  <a:tcPr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gridSpan="2">
                  <a:txBody>
                    <a:bodyPr/>
                    <a:lstStyle/>
                    <a:p>
                      <a:pPr>
                        <a:lnSpc>
                          <a:spcPts val="1300"/>
                        </a:lnSpc>
                      </a:pPr>
                      <a:r>
                        <a:rPr lang="es-CO" sz="1600" b="0" dirty="0">
                          <a:latin typeface="Arial" panose="020B0604020202020204" pitchFamily="34" charset="0"/>
                          <a:cs typeface="Arial" panose="020B0604020202020204" pitchFamily="34" charset="0"/>
                        </a:rPr>
                        <a:t>estamos</a:t>
                      </a:r>
                      <a:endParaRPr lang="en-US" sz="1600" b="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gridSpan="2" vMerge="1">
                  <a:txBody>
                    <a:bodyPr/>
                    <a:lstStyle/>
                    <a:p>
                      <a:pPr>
                        <a:lnSpc>
                          <a:spcPts val="1300"/>
                        </a:lnSpc>
                      </a:pPr>
                      <a:endParaRPr lang="en-US" sz="1600" b="0" dirty="0">
                        <a:latin typeface="Arial" panose="020B0604020202020204" pitchFamily="34" charset="0"/>
                        <a:cs typeface="Arial" panose="020B0604020202020204" pitchFamily="34" charset="0"/>
                      </a:endParaRPr>
                    </a:p>
                  </a:txBody>
                  <a:tcPr marT="0" marB="0" anchor="ctr">
                    <a:lnL w="12700" cap="flat" cmpd="sng" algn="ctr">
                      <a:solidFill>
                        <a:srgbClr val="1180C4"/>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vMerge="1">
                  <a:txBody>
                    <a:bodyPr/>
                    <a:lstStyle/>
                    <a:p>
                      <a:endParaRPr lang="en-US"/>
                    </a:p>
                  </a:txBody>
                  <a:tcPr/>
                </a:tc>
                <a:extLst>
                  <a:ext uri="{0D108BD9-81ED-4DB2-BD59-A6C34878D82A}">
                    <a16:rowId xmlns:a16="http://schemas.microsoft.com/office/drawing/2014/main" val="10004"/>
                  </a:ext>
                </a:extLst>
              </a:tr>
              <a:tr h="343224">
                <a:tc>
                  <a:txBody>
                    <a:bodyPr/>
                    <a:lstStyle/>
                    <a:p>
                      <a:pPr>
                        <a:lnSpc>
                          <a:spcPts val="1300"/>
                        </a:lnSpc>
                      </a:pPr>
                      <a:r>
                        <a:rPr lang="en-US" sz="1600" dirty="0" err="1">
                          <a:latin typeface="Arial" panose="020B0604020202020204" pitchFamily="34" charset="0"/>
                          <a:cs typeface="Arial" panose="020B0604020202020204" pitchFamily="34" charset="0"/>
                        </a:rPr>
                        <a:t>vosotros</a:t>
                      </a:r>
                      <a:r>
                        <a:rPr lang="en-US" sz="1600" dirty="0">
                          <a:latin typeface="Arial" panose="020B0604020202020204" pitchFamily="34" charset="0"/>
                          <a:cs typeface="Arial" panose="020B0604020202020204" pitchFamily="34" charset="0"/>
                        </a:rPr>
                        <a:t>/as</a:t>
                      </a:r>
                    </a:p>
                  </a:txBody>
                  <a:tcPr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gridSpan="2">
                  <a:txBody>
                    <a:bodyPr/>
                    <a:lstStyle/>
                    <a:p>
                      <a:pPr>
                        <a:lnSpc>
                          <a:spcPts val="1300"/>
                        </a:lnSpc>
                      </a:pPr>
                      <a:r>
                        <a:rPr lang="es-CO" sz="1600" b="0" dirty="0">
                          <a:latin typeface="Arial" panose="020B0604020202020204" pitchFamily="34" charset="0"/>
                          <a:cs typeface="Arial" panose="020B0604020202020204" pitchFamily="34" charset="0"/>
                        </a:rPr>
                        <a:t>estáis</a:t>
                      </a:r>
                      <a:endParaRPr lang="en-US" sz="1600" b="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gridSpan="2" vMerge="1">
                  <a:txBody>
                    <a:bodyPr/>
                    <a:lstStyle/>
                    <a:p>
                      <a:pPr>
                        <a:lnSpc>
                          <a:spcPts val="1300"/>
                        </a:lnSpc>
                      </a:pPr>
                      <a:endParaRPr lang="en-US" sz="1600" b="0" dirty="0">
                        <a:latin typeface="Arial" panose="020B0604020202020204" pitchFamily="34" charset="0"/>
                        <a:cs typeface="Arial" panose="020B0604020202020204" pitchFamily="34" charset="0"/>
                      </a:endParaRPr>
                    </a:p>
                  </a:txBody>
                  <a:tcPr marT="0" marB="0" anchor="ctr">
                    <a:lnL w="12700" cap="flat" cmpd="sng" algn="ctr">
                      <a:solidFill>
                        <a:srgbClr val="1180C4"/>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vMerge="1">
                  <a:txBody>
                    <a:bodyPr/>
                    <a:lstStyle/>
                    <a:p>
                      <a:endParaRPr lang="en-US"/>
                    </a:p>
                  </a:txBody>
                  <a:tcPr/>
                </a:tc>
                <a:extLst>
                  <a:ext uri="{0D108BD9-81ED-4DB2-BD59-A6C34878D82A}">
                    <a16:rowId xmlns:a16="http://schemas.microsoft.com/office/drawing/2014/main" val="10005"/>
                  </a:ext>
                </a:extLst>
              </a:tr>
              <a:tr h="343224">
                <a:tc>
                  <a:txBody>
                    <a:bodyPr/>
                    <a:lstStyle/>
                    <a:p>
                      <a:pPr>
                        <a:lnSpc>
                          <a:spcPts val="1300"/>
                        </a:lnSpc>
                      </a:pPr>
                      <a:r>
                        <a:rPr lang="en-US" sz="1600" dirty="0" err="1">
                          <a:latin typeface="Arial" panose="020B0604020202020204" pitchFamily="34" charset="0"/>
                          <a:cs typeface="Arial" panose="020B0604020202020204" pitchFamily="34" charset="0"/>
                        </a:rPr>
                        <a:t>ustedes</a:t>
                      </a:r>
                      <a:r>
                        <a:rPr lang="en-US" sz="1600" dirty="0">
                          <a:latin typeface="Arial" panose="020B0604020202020204" pitchFamily="34" charset="0"/>
                          <a:cs typeface="Arial" panose="020B0604020202020204" pitchFamily="34" charset="0"/>
                        </a:rPr>
                        <a:t>, </a:t>
                      </a:r>
                      <a:r>
                        <a:rPr lang="en-US" sz="1600" dirty="0" err="1">
                          <a:latin typeface="Arial" panose="020B0604020202020204" pitchFamily="34" charset="0"/>
                          <a:cs typeface="Arial" panose="020B0604020202020204" pitchFamily="34" charset="0"/>
                        </a:rPr>
                        <a:t>ellos</a:t>
                      </a:r>
                      <a:r>
                        <a:rPr lang="en-US" sz="1600" dirty="0">
                          <a:latin typeface="Arial" panose="020B0604020202020204" pitchFamily="34" charset="0"/>
                          <a:cs typeface="Arial" panose="020B0604020202020204" pitchFamily="34" charset="0"/>
                        </a:rPr>
                        <a:t>/as</a:t>
                      </a:r>
                    </a:p>
                  </a:txBody>
                  <a:tcPr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gridSpan="2">
                  <a:txBody>
                    <a:bodyPr/>
                    <a:lstStyle/>
                    <a:p>
                      <a:pPr>
                        <a:lnSpc>
                          <a:spcPts val="1300"/>
                        </a:lnSpc>
                      </a:pPr>
                      <a:r>
                        <a:rPr lang="es-CO" sz="1600" b="0" dirty="0">
                          <a:latin typeface="Arial" panose="020B0604020202020204" pitchFamily="34" charset="0"/>
                          <a:cs typeface="Arial" panose="020B0604020202020204" pitchFamily="34" charset="0"/>
                        </a:rPr>
                        <a:t>están</a:t>
                      </a:r>
                      <a:endParaRPr lang="en-US" sz="1600" b="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gridSpan="2" vMerge="1">
                  <a:txBody>
                    <a:bodyPr/>
                    <a:lstStyle/>
                    <a:p>
                      <a:pPr>
                        <a:lnSpc>
                          <a:spcPts val="1300"/>
                        </a:lnSpc>
                      </a:pPr>
                      <a:endParaRPr lang="en-US" sz="1600" b="0" dirty="0">
                        <a:latin typeface="Arial" panose="020B0604020202020204" pitchFamily="34" charset="0"/>
                        <a:cs typeface="Arial" panose="020B0604020202020204" pitchFamily="34" charset="0"/>
                      </a:endParaRPr>
                    </a:p>
                  </a:txBody>
                  <a:tcPr marT="0" marB="0" anchor="ctr">
                    <a:lnL w="12700" cap="flat" cmpd="sng" algn="ctr">
                      <a:solidFill>
                        <a:srgbClr val="1180C4"/>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vMerge="1">
                  <a:txBody>
                    <a:bodyPr/>
                    <a:lstStyle/>
                    <a:p>
                      <a:endParaRPr lang="en-US"/>
                    </a:p>
                  </a:txBody>
                  <a:tcPr/>
                </a:tc>
                <a:extLst>
                  <a:ext uri="{0D108BD9-81ED-4DB2-BD59-A6C34878D82A}">
                    <a16:rowId xmlns:a16="http://schemas.microsoft.com/office/drawing/2014/main" val="10006"/>
                  </a:ext>
                </a:extLst>
              </a:tr>
            </a:tbl>
          </a:graphicData>
        </a:graphic>
      </p:graphicFrame>
      <p:sp>
        <p:nvSpPr>
          <p:cNvPr id="3" name="Título 29">
            <a:extLst>
              <a:ext uri="{FF2B5EF4-FFF2-40B4-BE49-F238E27FC236}">
                <a16:creationId xmlns:a16="http://schemas.microsoft.com/office/drawing/2014/main" id="{B8A2B34C-EC5C-604A-C6FA-27E93059006E}"/>
              </a:ext>
            </a:extLst>
          </p:cNvPr>
          <p:cNvSpPr txBox="1">
            <a:spLocks/>
          </p:cNvSpPr>
          <p:nvPr/>
        </p:nvSpPr>
        <p:spPr>
          <a:xfrm>
            <a:off x="838200" y="-1325563"/>
            <a:ext cx="10515600" cy="1325563"/>
          </a:xfrm>
          <a:prstGeom prst="rect">
            <a:avLst/>
          </a:prstGeom>
        </p:spPr>
        <p:txBody>
          <a:bodyPr anchor="b"/>
          <a:lstStyle>
            <a:lvl1pPr algn="l" defTabSz="914400" rtl="0" eaLnBrk="1" latinLnBrk="0" hangingPunct="1">
              <a:lnSpc>
                <a:spcPct val="90000"/>
              </a:lnSpc>
              <a:spcBef>
                <a:spcPct val="0"/>
              </a:spcBef>
              <a:buNone/>
              <a:defRPr sz="4000" b="1" kern="1200" cap="none" spc="0" baseline="0">
                <a:solidFill>
                  <a:schemeClr val="bg1"/>
                </a:solidFill>
                <a:latin typeface="Arial" panose="020B0604020202020204" pitchFamily="34" charset="0"/>
                <a:ea typeface="+mj-ea"/>
                <a:cs typeface="Arial" panose="020B0604020202020204" pitchFamily="34" charset="0"/>
              </a:defRPr>
            </a:lvl1pPr>
          </a:lstStyle>
          <a:p>
            <a:r>
              <a:rPr lang="en-US"/>
              <a:t>3. Discuss actions in progress</a:t>
            </a:r>
            <a:endParaRPr lang="es-CO" dirty="0"/>
          </a:p>
        </p:txBody>
      </p:sp>
    </p:spTree>
    <p:extLst>
      <p:ext uri="{BB962C8B-B14F-4D97-AF65-F5344CB8AC3E}">
        <p14:creationId xmlns:p14="http://schemas.microsoft.com/office/powerpoint/2010/main" val="353090761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a:extLst>
              <a:ext uri="{FF2B5EF4-FFF2-40B4-BE49-F238E27FC236}">
                <a16:creationId xmlns:a16="http://schemas.microsoft.com/office/drawing/2014/main" id="{B4F2374F-9091-8C36-C89D-6130A4E0DC51}"/>
              </a:ext>
            </a:extLst>
          </p:cNvPr>
          <p:cNvSpPr>
            <a:spLocks noGrp="1"/>
          </p:cNvSpPr>
          <p:nvPr>
            <p:ph type="ftr" sz="quarter" idx="11"/>
          </p:nvPr>
        </p:nvSpPr>
        <p:spPr/>
        <p:txBody>
          <a:bodyPr/>
          <a:lstStyle/>
          <a:p>
            <a:r>
              <a:rPr lang="es-CO"/>
              <a:t>© Vista Higher Learning, Inc. All rights reserved.</a:t>
            </a:r>
            <a:endParaRPr lang="en-US" dirty="0"/>
          </a:p>
        </p:txBody>
      </p:sp>
      <p:sp>
        <p:nvSpPr>
          <p:cNvPr id="3" name="Date Placeholder 2">
            <a:extLst>
              <a:ext uri="{FF2B5EF4-FFF2-40B4-BE49-F238E27FC236}">
                <a16:creationId xmlns:a16="http://schemas.microsoft.com/office/drawing/2014/main" id="{BD7C7A85-C08A-45E2-0273-71413380CE66}"/>
              </a:ext>
            </a:extLst>
          </p:cNvPr>
          <p:cNvSpPr>
            <a:spLocks noGrp="1"/>
          </p:cNvSpPr>
          <p:nvPr>
            <p:ph type="dt" sz="half" idx="2"/>
          </p:nvPr>
        </p:nvSpPr>
        <p:spPr/>
        <p:txBody>
          <a:bodyPr/>
          <a:lstStyle/>
          <a:p>
            <a:r>
              <a:rPr lang="es-CO" dirty="0"/>
              <a:t>5.3-3</a:t>
            </a:r>
            <a:endParaRPr lang="en-US" dirty="0"/>
          </a:p>
        </p:txBody>
      </p:sp>
      <p:sp>
        <p:nvSpPr>
          <p:cNvPr id="13" name="Text Placeholder 2">
            <a:extLst>
              <a:ext uri="{FF2B5EF4-FFF2-40B4-BE49-F238E27FC236}">
                <a16:creationId xmlns:a16="http://schemas.microsoft.com/office/drawing/2014/main" id="{0AC1787D-5B23-3136-E066-2222AECCEADE}"/>
              </a:ext>
            </a:extLst>
          </p:cNvPr>
          <p:cNvSpPr txBox="1">
            <a:spLocks/>
          </p:cNvSpPr>
          <p:nvPr/>
        </p:nvSpPr>
        <p:spPr>
          <a:xfrm>
            <a:off x="2111930" y="1815363"/>
            <a:ext cx="8461488" cy="399517"/>
          </a:xfrm>
          <a:prstGeom prst="rect">
            <a:avLst/>
          </a:prstGeom>
        </p:spPr>
        <p:txBody>
          <a:bodyPr vert="horz" lIns="91440" tIns="45720" rIns="91440" bIns="45720" rtlCol="0">
            <a:noAutofit/>
          </a:bodyPr>
          <a:lstStyle>
            <a:lvl1pPr marL="0" indent="0" algn="l" defTabSz="914400" rtl="0" eaLnBrk="1" latinLnBrk="0" hangingPunct="1">
              <a:lnSpc>
                <a:spcPts val="4000"/>
              </a:lnSpc>
              <a:spcBef>
                <a:spcPts val="0"/>
              </a:spcBef>
              <a:buClr>
                <a:schemeClr val="accent2"/>
              </a:buClr>
              <a:buFont typeface="Arial" panose="020B0604020202020204" pitchFamily="34" charset="0"/>
              <a:buNone/>
              <a:defRPr sz="2800" kern="1200">
                <a:ln>
                  <a:noFill/>
                </a:ln>
                <a:solidFill>
                  <a:schemeClr val="tx1"/>
                </a:solidFill>
                <a:effectLst/>
                <a:latin typeface="Arial" panose="020B0604020202020204" pitchFamily="34" charset="0"/>
                <a:ea typeface="+mn-ea"/>
                <a:cs typeface="Arial" panose="020B0604020202020204" pitchFamily="34" charset="0"/>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nSpc>
                <a:spcPts val="2400"/>
              </a:lnSpc>
              <a:spcAft>
                <a:spcPts val="400"/>
              </a:spcAft>
              <a:buClr>
                <a:schemeClr val="tx1"/>
              </a:buClr>
            </a:pPr>
            <a:r>
              <a:rPr lang="en-US" sz="1800" dirty="0"/>
              <a:t>Note how the present participle is formed.</a:t>
            </a:r>
          </a:p>
        </p:txBody>
      </p:sp>
      <p:graphicFrame>
        <p:nvGraphicFramePr>
          <p:cNvPr id="14" name="Tabla 19">
            <a:extLst>
              <a:ext uri="{FF2B5EF4-FFF2-40B4-BE49-F238E27FC236}">
                <a16:creationId xmlns:a16="http://schemas.microsoft.com/office/drawing/2014/main" id="{FE346707-2DB7-FCF2-8105-DBAC43B239C2}"/>
              </a:ext>
            </a:extLst>
          </p:cNvPr>
          <p:cNvGraphicFramePr>
            <a:graphicFrameLocks noGrp="1"/>
          </p:cNvGraphicFramePr>
          <p:nvPr>
            <p:extLst>
              <p:ext uri="{D42A27DB-BD31-4B8C-83A1-F6EECF244321}">
                <p14:modId xmlns:p14="http://schemas.microsoft.com/office/powerpoint/2010/main" val="3440587752"/>
              </p:ext>
            </p:extLst>
          </p:nvPr>
        </p:nvGraphicFramePr>
        <p:xfrm>
          <a:off x="2220229" y="2838180"/>
          <a:ext cx="7221483" cy="2430588"/>
        </p:xfrm>
        <a:graphic>
          <a:graphicData uri="http://schemas.openxmlformats.org/drawingml/2006/table">
            <a:tbl>
              <a:tblPr firstRow="1" bandRow="1">
                <a:tableStyleId>{5C22544A-7EE6-4342-B048-85BDC9FD1C3A}</a:tableStyleId>
              </a:tblPr>
              <a:tblGrid>
                <a:gridCol w="1238483">
                  <a:extLst>
                    <a:ext uri="{9D8B030D-6E8A-4147-A177-3AD203B41FA5}">
                      <a16:colId xmlns:a16="http://schemas.microsoft.com/office/drawing/2014/main" val="20000"/>
                    </a:ext>
                  </a:extLst>
                </a:gridCol>
                <a:gridCol w="1006363">
                  <a:extLst>
                    <a:ext uri="{9D8B030D-6E8A-4147-A177-3AD203B41FA5}">
                      <a16:colId xmlns:a16="http://schemas.microsoft.com/office/drawing/2014/main" val="20001"/>
                    </a:ext>
                  </a:extLst>
                </a:gridCol>
                <a:gridCol w="411736">
                  <a:extLst>
                    <a:ext uri="{9D8B030D-6E8A-4147-A177-3AD203B41FA5}">
                      <a16:colId xmlns:a16="http://schemas.microsoft.com/office/drawing/2014/main" val="20002"/>
                    </a:ext>
                  </a:extLst>
                </a:gridCol>
                <a:gridCol w="408841">
                  <a:extLst>
                    <a:ext uri="{9D8B030D-6E8A-4147-A177-3AD203B41FA5}">
                      <a16:colId xmlns:a16="http://schemas.microsoft.com/office/drawing/2014/main" val="20003"/>
                    </a:ext>
                  </a:extLst>
                </a:gridCol>
                <a:gridCol w="1485555">
                  <a:extLst>
                    <a:ext uri="{9D8B030D-6E8A-4147-A177-3AD203B41FA5}">
                      <a16:colId xmlns:a16="http://schemas.microsoft.com/office/drawing/2014/main" val="20004"/>
                    </a:ext>
                  </a:extLst>
                </a:gridCol>
                <a:gridCol w="422947">
                  <a:extLst>
                    <a:ext uri="{9D8B030D-6E8A-4147-A177-3AD203B41FA5}">
                      <a16:colId xmlns:a16="http://schemas.microsoft.com/office/drawing/2014/main" val="20005"/>
                    </a:ext>
                  </a:extLst>
                </a:gridCol>
                <a:gridCol w="2247558">
                  <a:extLst>
                    <a:ext uri="{9D8B030D-6E8A-4147-A177-3AD203B41FA5}">
                      <a16:colId xmlns:a16="http://schemas.microsoft.com/office/drawing/2014/main" val="20006"/>
                    </a:ext>
                  </a:extLst>
                </a:gridCol>
              </a:tblGrid>
              <a:tr h="993909">
                <a:tc gridSpan="2">
                  <a:txBody>
                    <a:bodyPr/>
                    <a:lstStyle/>
                    <a:p>
                      <a:pPr marL="0" indent="0" algn="ctr">
                        <a:lnSpc>
                          <a:spcPts val="1300"/>
                        </a:lnSpc>
                        <a:spcAft>
                          <a:spcPts val="400"/>
                        </a:spcAft>
                      </a:pPr>
                      <a:r>
                        <a:rPr lang="es-CO" sz="1600" b="1" i="0" kern="1200" dirty="0" err="1">
                          <a:solidFill>
                            <a:schemeClr val="tx1"/>
                          </a:solidFill>
                          <a:latin typeface="Arial" panose="020B0604020202020204" pitchFamily="34" charset="0"/>
                          <a:ea typeface="+mn-ea"/>
                          <a:cs typeface="Arial" panose="020B0604020202020204" pitchFamily="34" charset="0"/>
                        </a:rPr>
                        <a:t>stem</a:t>
                      </a:r>
                      <a:endParaRPr lang="es-CO" sz="1600" b="1" i="0" kern="1200" dirty="0">
                        <a:solidFill>
                          <a:schemeClr val="tx1"/>
                        </a:solidFill>
                        <a:latin typeface="Arial" panose="020B0604020202020204" pitchFamily="34" charset="0"/>
                        <a:ea typeface="+mn-ea"/>
                        <a:cs typeface="Arial" panose="020B0604020202020204" pitchFamily="34" charset="0"/>
                      </a:endParaRPr>
                    </a:p>
                  </a:txBody>
                  <a:tcPr marT="91440" marB="9144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rgbClr val="117CC1"/>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solidFill>
                      <a:srgbClr val="F6F8FD"/>
                    </a:solidFill>
                  </a:tcPr>
                </a:tc>
                <a:tc hMerge="1">
                  <a:txBody>
                    <a:bodyPr/>
                    <a:lstStyle/>
                    <a:p>
                      <a:pPr marL="0" indent="0" algn="ctr">
                        <a:lnSpc>
                          <a:spcPts val="1300"/>
                        </a:lnSpc>
                        <a:spcAft>
                          <a:spcPts val="400"/>
                        </a:spcAft>
                      </a:pPr>
                      <a:endParaRPr lang="es-CO" sz="1600" b="0" i="1" kern="1200" dirty="0">
                        <a:solidFill>
                          <a:schemeClr val="tx1"/>
                        </a:solidFill>
                        <a:latin typeface="Arial" panose="020B0604020202020204" pitchFamily="34" charset="0"/>
                        <a:ea typeface="+mn-ea"/>
                        <a:cs typeface="Arial" panose="020B0604020202020204" pitchFamily="34" charset="0"/>
                      </a:endParaRPr>
                    </a:p>
                  </a:txBody>
                  <a:tcPr marT="182880" marB="0" anchor="ctr">
                    <a:lnL w="12700" cap="flat" cmpd="sng" algn="ctr">
                      <a:solidFill>
                        <a:srgbClr val="1180C4"/>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7CC1"/>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solidFill>
                      <a:srgbClr val="F6F8FD"/>
                    </a:solidFill>
                  </a:tcPr>
                </a:tc>
                <a:tc>
                  <a:txBody>
                    <a:bodyPr/>
                    <a:lstStyle/>
                    <a:p>
                      <a:pPr marL="0" indent="0" algn="ctr">
                        <a:lnSpc>
                          <a:spcPts val="1300"/>
                        </a:lnSpc>
                        <a:spcAft>
                          <a:spcPts val="400"/>
                        </a:spcAft>
                      </a:pPr>
                      <a:r>
                        <a:rPr lang="es-CO" sz="1600" b="1" i="0" kern="1200" dirty="0">
                          <a:solidFill>
                            <a:schemeClr val="tx1"/>
                          </a:solidFill>
                          <a:latin typeface="Arial" panose="020B0604020202020204" pitchFamily="34" charset="0"/>
                          <a:ea typeface="+mn-ea"/>
                          <a:cs typeface="Arial" panose="020B0604020202020204" pitchFamily="34" charset="0"/>
                        </a:rPr>
                        <a:t>+ </a:t>
                      </a:r>
                    </a:p>
                  </a:txBody>
                  <a:tcPr marT="91440" marB="9144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rgbClr val="117CC1"/>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solidFill>
                      <a:srgbClr val="F6F8FD"/>
                    </a:solidFill>
                  </a:tcPr>
                </a:tc>
                <a:tc gridSpan="2">
                  <a:txBody>
                    <a:bodyPr/>
                    <a:lstStyle/>
                    <a:p>
                      <a:pPr marL="0" indent="0" algn="ctr">
                        <a:lnSpc>
                          <a:spcPts val="1300"/>
                        </a:lnSpc>
                        <a:spcAft>
                          <a:spcPts val="400"/>
                        </a:spcAft>
                      </a:pPr>
                      <a:r>
                        <a:rPr lang="es-CO" sz="1600" b="1" i="0" kern="1200" dirty="0" err="1">
                          <a:solidFill>
                            <a:schemeClr val="tx1"/>
                          </a:solidFill>
                          <a:latin typeface="Arial" panose="020B0604020202020204" pitchFamily="34" charset="0"/>
                          <a:ea typeface="+mn-ea"/>
                          <a:cs typeface="Arial" panose="020B0604020202020204" pitchFamily="34" charset="0"/>
                        </a:rPr>
                        <a:t>ending</a:t>
                      </a:r>
                      <a:endParaRPr lang="es-CO" sz="1600" b="1" i="0" kern="1200" dirty="0">
                        <a:solidFill>
                          <a:schemeClr val="tx1"/>
                        </a:solidFill>
                        <a:latin typeface="Arial" panose="020B0604020202020204" pitchFamily="34" charset="0"/>
                        <a:ea typeface="+mn-ea"/>
                        <a:cs typeface="Arial" panose="020B0604020202020204" pitchFamily="34" charset="0"/>
                      </a:endParaRPr>
                    </a:p>
                  </a:txBody>
                  <a:tcPr marT="91440" marB="9144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rgbClr val="117CC1"/>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solidFill>
                      <a:srgbClr val="F6F8FD"/>
                    </a:solidFill>
                  </a:tcPr>
                </a:tc>
                <a:tc hMerge="1">
                  <a:txBody>
                    <a:bodyPr/>
                    <a:lstStyle/>
                    <a:p>
                      <a:endParaRPr lang="en-US"/>
                    </a:p>
                  </a:txBody>
                  <a:tcPr/>
                </a:tc>
                <a:tc>
                  <a:txBody>
                    <a:bodyPr/>
                    <a:lstStyle/>
                    <a:p>
                      <a:pPr marL="0" indent="0" algn="ctr">
                        <a:lnSpc>
                          <a:spcPts val="1300"/>
                        </a:lnSpc>
                        <a:spcAft>
                          <a:spcPts val="400"/>
                        </a:spcAft>
                      </a:pPr>
                      <a:r>
                        <a:rPr lang="es-CO" sz="1600" b="1" i="1" kern="1200" dirty="0">
                          <a:solidFill>
                            <a:schemeClr val="tx1"/>
                          </a:solidFill>
                          <a:latin typeface="Arial" panose="020B0604020202020204" pitchFamily="34" charset="0"/>
                          <a:ea typeface="+mn-ea"/>
                          <a:cs typeface="Arial" panose="020B0604020202020204" pitchFamily="34" charset="0"/>
                        </a:rPr>
                        <a:t>=</a:t>
                      </a:r>
                    </a:p>
                  </a:txBody>
                  <a:tcPr marT="91440" marB="9144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rgbClr val="117CC1"/>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solidFill>
                      <a:srgbClr val="F6F8FD"/>
                    </a:solidFill>
                  </a:tcPr>
                </a:tc>
                <a:tc>
                  <a:txBody>
                    <a:bodyPr/>
                    <a:lstStyle/>
                    <a:p>
                      <a:pPr marL="0" indent="0" algn="ctr">
                        <a:lnSpc>
                          <a:spcPts val="1300"/>
                        </a:lnSpc>
                        <a:spcAft>
                          <a:spcPts val="400"/>
                        </a:spcAft>
                      </a:pPr>
                      <a:r>
                        <a:rPr lang="es-CO" sz="1600" b="1" i="0" kern="1200" dirty="0" err="1">
                          <a:solidFill>
                            <a:schemeClr val="tx1"/>
                          </a:solidFill>
                          <a:latin typeface="Arial" panose="020B0604020202020204" pitchFamily="34" charset="0"/>
                          <a:ea typeface="+mn-ea"/>
                          <a:cs typeface="Arial" panose="020B0604020202020204" pitchFamily="34" charset="0"/>
                        </a:rPr>
                        <a:t>present</a:t>
                      </a:r>
                      <a:r>
                        <a:rPr lang="es-CO" sz="1600" b="1" i="0" kern="1200" dirty="0">
                          <a:solidFill>
                            <a:schemeClr val="tx1"/>
                          </a:solidFill>
                          <a:latin typeface="Arial" panose="020B0604020202020204" pitchFamily="34" charset="0"/>
                          <a:ea typeface="+mn-ea"/>
                          <a:cs typeface="Arial" panose="020B0604020202020204" pitchFamily="34" charset="0"/>
                        </a:rPr>
                        <a:t> </a:t>
                      </a:r>
                      <a:r>
                        <a:rPr lang="es-CO" sz="1600" b="1" i="0" kern="1200" dirty="0" err="1">
                          <a:solidFill>
                            <a:schemeClr val="tx1"/>
                          </a:solidFill>
                          <a:latin typeface="Arial" panose="020B0604020202020204" pitchFamily="34" charset="0"/>
                          <a:ea typeface="+mn-ea"/>
                          <a:cs typeface="Arial" panose="020B0604020202020204" pitchFamily="34" charset="0"/>
                        </a:rPr>
                        <a:t>participle</a:t>
                      </a:r>
                      <a:endParaRPr lang="es-CO" sz="1600" b="1" i="0" kern="1200" dirty="0">
                        <a:solidFill>
                          <a:schemeClr val="tx1"/>
                        </a:solidFill>
                        <a:latin typeface="Arial" panose="020B0604020202020204" pitchFamily="34" charset="0"/>
                        <a:ea typeface="+mn-ea"/>
                        <a:cs typeface="Arial" panose="020B0604020202020204" pitchFamily="34" charset="0"/>
                      </a:endParaRPr>
                    </a:p>
                  </a:txBody>
                  <a:tcPr marT="91440" marB="9144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rgbClr val="117CC1"/>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solidFill>
                      <a:srgbClr val="F6F8FD"/>
                    </a:solidFill>
                  </a:tcPr>
                </a:tc>
                <a:extLst>
                  <a:ext uri="{0D108BD9-81ED-4DB2-BD59-A6C34878D82A}">
                    <a16:rowId xmlns:a16="http://schemas.microsoft.com/office/drawing/2014/main" val="1510759141"/>
                  </a:ext>
                </a:extLst>
              </a:tr>
              <a:tr h="478893">
                <a:tc>
                  <a:txBody>
                    <a:bodyPr/>
                    <a:lstStyle/>
                    <a:p>
                      <a:pPr>
                        <a:lnSpc>
                          <a:spcPts val="1300"/>
                        </a:lnSpc>
                      </a:pPr>
                      <a:r>
                        <a:rPr lang="en-US" sz="1600" b="1" i="0" u="none" strike="noStrike" kern="1200" baseline="0" dirty="0">
                          <a:solidFill>
                            <a:schemeClr val="dk1"/>
                          </a:solidFill>
                          <a:latin typeface="Arial" panose="020B0604020202020204" pitchFamily="34" charset="0"/>
                          <a:ea typeface="+mn-ea"/>
                          <a:cs typeface="Arial" panose="020B0604020202020204" pitchFamily="34" charset="0"/>
                        </a:rPr>
                        <a:t>-</a:t>
                      </a: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ar</a:t>
                      </a:r>
                      <a:r>
                        <a:rPr lang="en-US" sz="1600" b="1" i="0" u="none" strike="noStrike" kern="1200" baseline="0" dirty="0">
                          <a:solidFill>
                            <a:schemeClr val="dk1"/>
                          </a:solidFill>
                          <a:latin typeface="Arial" panose="020B0604020202020204" pitchFamily="34" charset="0"/>
                          <a:ea typeface="+mn-ea"/>
                          <a:cs typeface="Arial" panose="020B0604020202020204" pitchFamily="34" charset="0"/>
                        </a:rPr>
                        <a:t> </a:t>
                      </a:r>
                      <a:r>
                        <a:rPr lang="en-US" sz="1600" b="0" i="0" u="none" strike="noStrike" kern="1200" baseline="0" dirty="0">
                          <a:solidFill>
                            <a:schemeClr val="dk1"/>
                          </a:solidFill>
                          <a:latin typeface="Arial" panose="020B0604020202020204" pitchFamily="34" charset="0"/>
                          <a:ea typeface="+mn-ea"/>
                          <a:cs typeface="Arial" panose="020B0604020202020204" pitchFamily="34" charset="0"/>
                        </a:rPr>
                        <a:t>verbs</a:t>
                      </a:r>
                      <a:endParaRPr lang="en-US" sz="160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gridSpan="3">
                  <a:txBody>
                    <a:bodyPr/>
                    <a:lstStyle/>
                    <a:p>
                      <a:pPr>
                        <a:lnSpc>
                          <a:spcPts val="1300"/>
                        </a:lnSpc>
                      </a:pP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estudi</a:t>
                      </a: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ar</a:t>
                      </a:r>
                      <a:endParaRPr lang="en-US" sz="1600" b="1" dirty="0">
                        <a:latin typeface="Arial" panose="020B0604020202020204" pitchFamily="34" charset="0"/>
                        <a:cs typeface="Arial" panose="020B0604020202020204" pitchFamily="34" charset="0"/>
                      </a:endParaRPr>
                    </a:p>
                  </a:txBody>
                  <a:tcPr marT="0" marB="0" anchor="ctr">
                    <a:lnL w="12700" cap="flat" cmpd="sng" algn="ctr">
                      <a:solidFill>
                        <a:srgbClr val="1180C4"/>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hMerge="1">
                  <a:txBody>
                    <a:bodyPr/>
                    <a:lstStyle/>
                    <a:p>
                      <a:endParaRPr lang="en-US"/>
                    </a:p>
                  </a:txBody>
                  <a:tcPr/>
                </a:tc>
                <a:tc gridSpan="2">
                  <a:txBody>
                    <a:bodyPr/>
                    <a:lstStyle/>
                    <a:p>
                      <a:pPr>
                        <a:lnSpc>
                          <a:spcPts val="1300"/>
                        </a:lnSpc>
                      </a:pPr>
                      <a:r>
                        <a:rPr lang="en-US" sz="1600" b="1" i="0" u="none" strike="noStrike" kern="1200" baseline="0" dirty="0">
                          <a:solidFill>
                            <a:schemeClr val="dk1"/>
                          </a:solidFill>
                          <a:latin typeface="Arial" panose="020B0604020202020204" pitchFamily="34" charset="0"/>
                          <a:ea typeface="+mn-ea"/>
                          <a:cs typeface="Arial" panose="020B0604020202020204" pitchFamily="34" charset="0"/>
                        </a:rPr>
                        <a:t>-</a:t>
                      </a: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ando</a:t>
                      </a:r>
                      <a:endParaRPr lang="en-US" sz="1600" b="1"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a:txBody>
                    <a:bodyPr/>
                    <a:lstStyle/>
                    <a:p>
                      <a:pPr>
                        <a:lnSpc>
                          <a:spcPts val="1300"/>
                        </a:lnSpc>
                      </a:pP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estudiando</a:t>
                      </a:r>
                      <a:endParaRPr lang="en-US" sz="1600" b="1"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478893">
                <a:tc>
                  <a:txBody>
                    <a:bodyPr/>
                    <a:lstStyle/>
                    <a:p>
                      <a:pPr>
                        <a:lnSpc>
                          <a:spcPts val="1300"/>
                        </a:lnSpc>
                      </a:pPr>
                      <a:r>
                        <a:rPr lang="en-US" sz="1600" b="1" i="0" u="none" strike="noStrike" kern="1200" baseline="0" dirty="0">
                          <a:solidFill>
                            <a:schemeClr val="dk1"/>
                          </a:solidFill>
                          <a:latin typeface="Arial" panose="020B0604020202020204" pitchFamily="34" charset="0"/>
                          <a:ea typeface="+mn-ea"/>
                          <a:cs typeface="Arial" panose="020B0604020202020204" pitchFamily="34" charset="0"/>
                        </a:rPr>
                        <a:t>-er </a:t>
                      </a:r>
                      <a:r>
                        <a:rPr lang="en-US" sz="1600" b="0" i="0" u="none" strike="noStrike" kern="1200" baseline="0" dirty="0">
                          <a:solidFill>
                            <a:schemeClr val="dk1"/>
                          </a:solidFill>
                          <a:latin typeface="Arial" panose="020B0604020202020204" pitchFamily="34" charset="0"/>
                          <a:ea typeface="+mn-ea"/>
                          <a:cs typeface="Arial" panose="020B0604020202020204" pitchFamily="34" charset="0"/>
                        </a:rPr>
                        <a:t>verbs</a:t>
                      </a:r>
                      <a:endParaRPr lang="en-US" sz="160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gridSpan="3">
                  <a:txBody>
                    <a:bodyPr/>
                    <a:lstStyle/>
                    <a:p>
                      <a:pPr>
                        <a:lnSpc>
                          <a:spcPts val="1300"/>
                        </a:lnSpc>
                      </a:pPr>
                      <a:r>
                        <a:rPr lang="en-US" sz="1600" b="1" i="0" u="none" strike="noStrike" kern="1200" baseline="0" dirty="0">
                          <a:solidFill>
                            <a:schemeClr val="dk1"/>
                          </a:solidFill>
                          <a:latin typeface="Arial" panose="020B0604020202020204" pitchFamily="34" charset="0"/>
                          <a:ea typeface="+mn-ea"/>
                          <a:cs typeface="Arial" panose="020B0604020202020204" pitchFamily="34" charset="0"/>
                        </a:rPr>
                        <a:t>com</a:t>
                      </a:r>
                      <a:r>
                        <a:rPr lang="en-US" sz="1600" b="0" i="0" u="none" strike="noStrike" kern="1200" baseline="0" dirty="0">
                          <a:solidFill>
                            <a:schemeClr val="dk1"/>
                          </a:solidFill>
                          <a:latin typeface="Arial" panose="020B0604020202020204" pitchFamily="34" charset="0"/>
                          <a:ea typeface="+mn-ea"/>
                          <a:cs typeface="Arial" panose="020B0604020202020204" pitchFamily="34" charset="0"/>
                        </a:rPr>
                        <a:t>er</a:t>
                      </a:r>
                      <a:endParaRPr lang="en-US" sz="1600" b="1" dirty="0">
                        <a:latin typeface="Arial" panose="020B0604020202020204" pitchFamily="34" charset="0"/>
                        <a:cs typeface="Arial" panose="020B0604020202020204" pitchFamily="34" charset="0"/>
                      </a:endParaRPr>
                    </a:p>
                  </a:txBody>
                  <a:tcPr marT="0" marB="0" anchor="ctr">
                    <a:lnL w="12700" cap="flat" cmpd="sng" algn="ctr">
                      <a:solidFill>
                        <a:srgbClr val="1180C4"/>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hMerge="1">
                  <a:txBody>
                    <a:bodyPr/>
                    <a:lstStyle/>
                    <a:p>
                      <a:endParaRPr lang="en-US"/>
                    </a:p>
                  </a:txBody>
                  <a:tcPr/>
                </a:tc>
                <a:tc gridSpan="2">
                  <a:txBody>
                    <a:bodyPr/>
                    <a:lstStyle/>
                    <a:p>
                      <a:pPr>
                        <a:lnSpc>
                          <a:spcPts val="1300"/>
                        </a:lnSpc>
                      </a:pPr>
                      <a:r>
                        <a:rPr lang="en-US" sz="1600" b="1" i="0" u="none" strike="noStrike" kern="1200" baseline="0" dirty="0">
                          <a:solidFill>
                            <a:schemeClr val="dk1"/>
                          </a:solidFill>
                          <a:latin typeface="Arial" panose="020B0604020202020204" pitchFamily="34" charset="0"/>
                          <a:ea typeface="+mn-ea"/>
                          <a:cs typeface="Arial" panose="020B0604020202020204" pitchFamily="34" charset="0"/>
                        </a:rPr>
                        <a:t>-</a:t>
                      </a: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iendo</a:t>
                      </a:r>
                      <a:endParaRPr lang="en-US" sz="1600" b="1"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a:txBody>
                    <a:bodyPr/>
                    <a:lstStyle/>
                    <a:p>
                      <a:pPr>
                        <a:lnSpc>
                          <a:spcPts val="1300"/>
                        </a:lnSpc>
                      </a:pP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comiendo</a:t>
                      </a:r>
                      <a:endParaRPr lang="en-US" sz="1600" b="1"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478893">
                <a:tc>
                  <a:txBody>
                    <a:bodyPr/>
                    <a:lstStyle/>
                    <a:p>
                      <a:pPr>
                        <a:lnSpc>
                          <a:spcPts val="1300"/>
                        </a:lnSpc>
                      </a:pPr>
                      <a:r>
                        <a:rPr lang="en-US" sz="1600" b="1" i="0" u="none" strike="noStrike" kern="1200" baseline="0" dirty="0">
                          <a:solidFill>
                            <a:schemeClr val="dk1"/>
                          </a:solidFill>
                          <a:latin typeface="Arial" panose="020B0604020202020204" pitchFamily="34" charset="0"/>
                          <a:ea typeface="+mn-ea"/>
                          <a:cs typeface="Arial" panose="020B0604020202020204" pitchFamily="34" charset="0"/>
                        </a:rPr>
                        <a:t>-</a:t>
                      </a: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ir</a:t>
                      </a:r>
                      <a:r>
                        <a:rPr lang="en-US" sz="1600" b="1" i="0" u="none" strike="noStrike" kern="1200" baseline="0" dirty="0">
                          <a:solidFill>
                            <a:schemeClr val="dk1"/>
                          </a:solidFill>
                          <a:latin typeface="Arial" panose="020B0604020202020204" pitchFamily="34" charset="0"/>
                          <a:ea typeface="+mn-ea"/>
                          <a:cs typeface="Arial" panose="020B0604020202020204" pitchFamily="34" charset="0"/>
                        </a:rPr>
                        <a:t> </a:t>
                      </a:r>
                      <a:r>
                        <a:rPr lang="en-US" sz="1600" b="0" i="0" u="none" strike="noStrike" kern="1200" baseline="0" dirty="0">
                          <a:solidFill>
                            <a:schemeClr val="dk1"/>
                          </a:solidFill>
                          <a:latin typeface="Arial" panose="020B0604020202020204" pitchFamily="34" charset="0"/>
                          <a:ea typeface="+mn-ea"/>
                          <a:cs typeface="Arial" panose="020B0604020202020204" pitchFamily="34" charset="0"/>
                        </a:rPr>
                        <a:t>verbs</a:t>
                      </a:r>
                      <a:endParaRPr lang="en-US" sz="1600"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rgbClr val="1180C4"/>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gridSpan="3">
                  <a:txBody>
                    <a:bodyPr/>
                    <a:lstStyle/>
                    <a:p>
                      <a:pPr>
                        <a:lnSpc>
                          <a:spcPts val="1300"/>
                        </a:lnSpc>
                      </a:pP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escrib</a:t>
                      </a:r>
                      <a:r>
                        <a:rPr lang="en-US" sz="1600" b="0" i="0" u="none" strike="noStrike" kern="1200" baseline="0" dirty="0" err="1">
                          <a:solidFill>
                            <a:schemeClr val="dk1"/>
                          </a:solidFill>
                          <a:latin typeface="Arial" panose="020B0604020202020204" pitchFamily="34" charset="0"/>
                          <a:ea typeface="+mn-ea"/>
                          <a:cs typeface="Arial" panose="020B0604020202020204" pitchFamily="34" charset="0"/>
                        </a:rPr>
                        <a:t>ir</a:t>
                      </a:r>
                      <a:endParaRPr lang="en-US" sz="1600" b="1" dirty="0">
                        <a:latin typeface="Arial" panose="020B0604020202020204" pitchFamily="34" charset="0"/>
                        <a:cs typeface="Arial" panose="020B0604020202020204" pitchFamily="34" charset="0"/>
                      </a:endParaRPr>
                    </a:p>
                  </a:txBody>
                  <a:tcPr marT="0" marB="0" anchor="ctr">
                    <a:lnL w="12700" cap="flat" cmpd="sng" algn="ctr">
                      <a:solidFill>
                        <a:srgbClr val="1180C4"/>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hMerge="1">
                  <a:txBody>
                    <a:bodyPr/>
                    <a:lstStyle/>
                    <a:p>
                      <a:endParaRPr lang="en-US"/>
                    </a:p>
                  </a:txBody>
                  <a:tcPr/>
                </a:tc>
                <a:tc gridSpan="2">
                  <a:txBody>
                    <a:bodyPr/>
                    <a:lstStyle/>
                    <a:p>
                      <a:pPr>
                        <a:lnSpc>
                          <a:spcPts val="1300"/>
                        </a:lnSpc>
                      </a:pPr>
                      <a:r>
                        <a:rPr lang="en-US" sz="1600" b="1" i="0" u="none" strike="noStrike" kern="1200" baseline="0" dirty="0">
                          <a:solidFill>
                            <a:schemeClr val="dk1"/>
                          </a:solidFill>
                          <a:latin typeface="Arial" panose="020B0604020202020204" pitchFamily="34" charset="0"/>
                          <a:ea typeface="+mn-ea"/>
                          <a:cs typeface="Arial" panose="020B0604020202020204" pitchFamily="34" charset="0"/>
                        </a:rPr>
                        <a:t>-</a:t>
                      </a: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iendo</a:t>
                      </a:r>
                      <a:endParaRPr lang="en-US" sz="1600" b="1"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lang="en-US"/>
                    </a:p>
                  </a:txBody>
                  <a:tcPr/>
                </a:tc>
                <a:tc>
                  <a:txBody>
                    <a:bodyPr/>
                    <a:lstStyle/>
                    <a:p>
                      <a:pPr>
                        <a:lnSpc>
                          <a:spcPts val="1300"/>
                        </a:lnSpc>
                      </a:pPr>
                      <a:r>
                        <a:rPr lang="en-US" sz="1600" b="1" i="0" u="none" strike="noStrike" kern="1200" baseline="0" dirty="0" err="1">
                          <a:solidFill>
                            <a:schemeClr val="dk1"/>
                          </a:solidFill>
                          <a:latin typeface="Arial" panose="020B0604020202020204" pitchFamily="34" charset="0"/>
                          <a:ea typeface="+mn-ea"/>
                          <a:cs typeface="Arial" panose="020B0604020202020204" pitchFamily="34" charset="0"/>
                        </a:rPr>
                        <a:t>escribiendo</a:t>
                      </a:r>
                      <a:endParaRPr lang="en-US" sz="1600" b="1" dirty="0">
                        <a:latin typeface="Arial" panose="020B0604020202020204" pitchFamily="34" charset="0"/>
                        <a:cs typeface="Arial" panose="020B0604020202020204" pitchFamily="34" charset="0"/>
                      </a:endParaRPr>
                    </a:p>
                  </a:txBody>
                  <a:tcPr marT="0" marB="0" anchor="ctr">
                    <a:lnL w="12700" cap="flat" cmpd="sng" algn="ctr">
                      <a:solidFill>
                        <a:schemeClr val="bg1"/>
                      </a:solidFill>
                      <a:prstDash val="solid"/>
                      <a:round/>
                      <a:headEnd type="none" w="med" len="med"/>
                      <a:tailEnd type="none" w="med" len="med"/>
                    </a:lnL>
                    <a:lnT w="12700" cap="flat" cmpd="sng" algn="ctr">
                      <a:solidFill>
                        <a:srgbClr val="1180C4"/>
                      </a:solidFill>
                      <a:prstDash val="solid"/>
                      <a:round/>
                      <a:headEnd type="none" w="med" len="med"/>
                      <a:tailEnd type="none" w="med" len="med"/>
                    </a:lnT>
                    <a:lnB w="12700" cap="flat" cmpd="sng" algn="ctr">
                      <a:solidFill>
                        <a:srgbClr val="1180C4"/>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3"/>
                  </a:ext>
                </a:extLst>
              </a:tr>
            </a:tbl>
          </a:graphicData>
        </a:graphic>
      </p:graphicFrame>
      <p:sp>
        <p:nvSpPr>
          <p:cNvPr id="9" name="Isosceles Triangle 8">
            <a:extLst>
              <a:ext uri="{FF2B5EF4-FFF2-40B4-BE49-F238E27FC236}">
                <a16:creationId xmlns:a16="http://schemas.microsoft.com/office/drawing/2014/main" id="{2B3A2457-15F4-F061-DB07-B1813D30DB0F}"/>
              </a:ext>
            </a:extLst>
          </p:cNvPr>
          <p:cNvSpPr/>
          <p:nvPr/>
        </p:nvSpPr>
        <p:spPr>
          <a:xfrm rot="5400000">
            <a:off x="2209138" y="3937819"/>
            <a:ext cx="160831" cy="138648"/>
          </a:xfrm>
          <a:prstGeom prst="triangle">
            <a:avLst/>
          </a:prstGeom>
          <a:solidFill>
            <a:srgbClr val="0A659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Content Placeholder 3">
            <a:extLst>
              <a:ext uri="{FF2B5EF4-FFF2-40B4-BE49-F238E27FC236}">
                <a16:creationId xmlns:a16="http://schemas.microsoft.com/office/drawing/2014/main" id="{2C1479AE-4F08-CB24-525A-4DA741BFE76B}"/>
              </a:ext>
            </a:extLst>
          </p:cNvPr>
          <p:cNvSpPr txBox="1">
            <a:spLocks/>
          </p:cNvSpPr>
          <p:nvPr/>
        </p:nvSpPr>
        <p:spPr>
          <a:xfrm>
            <a:off x="2433233" y="5268770"/>
            <a:ext cx="8142287" cy="279001"/>
          </a:xfrm>
          <a:prstGeom prst="rect">
            <a:avLst/>
          </a:prstGeom>
        </p:spPr>
        <p:txBody>
          <a:bodyPr vert="horz" lIns="91440" tIns="45720" rIns="91440" bIns="45720" rtlCol="0">
            <a:noAutofit/>
          </a:bodyPr>
          <a:lstStyle>
            <a:lvl1pPr marL="0" indent="0" algn="l" defTabSz="914400" rtl="0" eaLnBrk="1" latinLnBrk="0" hangingPunct="1">
              <a:lnSpc>
                <a:spcPts val="4000"/>
              </a:lnSpc>
              <a:spcBef>
                <a:spcPts val="0"/>
              </a:spcBef>
              <a:buClr>
                <a:schemeClr val="accent2"/>
              </a:buClr>
              <a:buFont typeface="Arial" panose="020B0604020202020204" pitchFamily="34" charset="0"/>
              <a:buNone/>
              <a:defRPr sz="2800" kern="1200">
                <a:ln>
                  <a:noFill/>
                </a:ln>
                <a:solidFill>
                  <a:schemeClr val="tx1"/>
                </a:solidFill>
                <a:effectLst/>
                <a:latin typeface="Arial" panose="020B0604020202020204" pitchFamily="34" charset="0"/>
                <a:ea typeface="+mn-ea"/>
                <a:cs typeface="Arial" panose="020B0604020202020204" pitchFamily="34" charset="0"/>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nSpc>
                <a:spcPts val="2400"/>
              </a:lnSpc>
            </a:pPr>
            <a:endParaRPr lang="en-US" sz="1800" dirty="0"/>
          </a:p>
        </p:txBody>
      </p:sp>
      <p:sp>
        <p:nvSpPr>
          <p:cNvPr id="11" name="Isosceles Triangle 10">
            <a:extLst>
              <a:ext uri="{FF2B5EF4-FFF2-40B4-BE49-F238E27FC236}">
                <a16:creationId xmlns:a16="http://schemas.microsoft.com/office/drawing/2014/main" id="{2B3A2457-15F4-F061-DB07-B1813D30DB0F}"/>
              </a:ext>
            </a:extLst>
          </p:cNvPr>
          <p:cNvSpPr/>
          <p:nvPr/>
        </p:nvSpPr>
        <p:spPr>
          <a:xfrm rot="5400000">
            <a:off x="2212682" y="5398031"/>
            <a:ext cx="160831" cy="138648"/>
          </a:xfrm>
          <a:prstGeom prst="triangle">
            <a:avLst/>
          </a:prstGeom>
          <a:solidFill>
            <a:srgbClr val="0A659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ítulo 29">
            <a:extLst>
              <a:ext uri="{FF2B5EF4-FFF2-40B4-BE49-F238E27FC236}">
                <a16:creationId xmlns:a16="http://schemas.microsoft.com/office/drawing/2014/main" id="{89DA5F08-CD66-556B-FD1C-4D55F444E3B0}"/>
              </a:ext>
            </a:extLst>
          </p:cNvPr>
          <p:cNvSpPr txBox="1">
            <a:spLocks/>
          </p:cNvSpPr>
          <p:nvPr/>
        </p:nvSpPr>
        <p:spPr>
          <a:xfrm>
            <a:off x="838200" y="-1325563"/>
            <a:ext cx="10515600" cy="1325563"/>
          </a:xfrm>
          <a:prstGeom prst="rect">
            <a:avLst/>
          </a:prstGeom>
        </p:spPr>
        <p:txBody>
          <a:bodyPr anchor="b"/>
          <a:lstStyle>
            <a:lvl1pPr algn="l" defTabSz="914400" rtl="0" eaLnBrk="1" latinLnBrk="0" hangingPunct="1">
              <a:lnSpc>
                <a:spcPct val="90000"/>
              </a:lnSpc>
              <a:spcBef>
                <a:spcPct val="0"/>
              </a:spcBef>
              <a:buNone/>
              <a:defRPr sz="4000" b="1" kern="1200" cap="none" spc="0" baseline="0">
                <a:solidFill>
                  <a:schemeClr val="bg1"/>
                </a:solidFill>
                <a:latin typeface="Arial" panose="020B0604020202020204" pitchFamily="34" charset="0"/>
                <a:ea typeface="+mj-ea"/>
                <a:cs typeface="Arial" panose="020B0604020202020204" pitchFamily="34" charset="0"/>
              </a:defRPr>
            </a:lvl1pPr>
          </a:lstStyle>
          <a:p>
            <a:r>
              <a:rPr lang="en-US"/>
              <a:t>3. Discuss actions in progress</a:t>
            </a:r>
            <a:endParaRPr lang="es-CO" dirty="0"/>
          </a:p>
        </p:txBody>
      </p:sp>
    </p:spTree>
    <p:extLst>
      <p:ext uri="{BB962C8B-B14F-4D97-AF65-F5344CB8AC3E}">
        <p14:creationId xmlns:p14="http://schemas.microsoft.com/office/powerpoint/2010/main" val="11264514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a:extLst>
              <a:ext uri="{FF2B5EF4-FFF2-40B4-BE49-F238E27FC236}">
                <a16:creationId xmlns:a16="http://schemas.microsoft.com/office/drawing/2014/main" id="{B4F2374F-9091-8C36-C89D-6130A4E0DC51}"/>
              </a:ext>
            </a:extLst>
          </p:cNvPr>
          <p:cNvSpPr>
            <a:spLocks noGrp="1"/>
          </p:cNvSpPr>
          <p:nvPr>
            <p:ph type="ftr" sz="quarter" idx="11"/>
          </p:nvPr>
        </p:nvSpPr>
        <p:spPr/>
        <p:txBody>
          <a:bodyPr/>
          <a:lstStyle/>
          <a:p>
            <a:r>
              <a:rPr lang="es-CO"/>
              <a:t>© Vista Higher Learning, Inc. All rights reserved.</a:t>
            </a:r>
            <a:endParaRPr lang="en-US" dirty="0"/>
          </a:p>
        </p:txBody>
      </p:sp>
      <p:sp>
        <p:nvSpPr>
          <p:cNvPr id="3" name="Date Placeholder 2">
            <a:extLst>
              <a:ext uri="{FF2B5EF4-FFF2-40B4-BE49-F238E27FC236}">
                <a16:creationId xmlns:a16="http://schemas.microsoft.com/office/drawing/2014/main" id="{BD7C7A85-C08A-45E2-0273-71413380CE66}"/>
              </a:ext>
            </a:extLst>
          </p:cNvPr>
          <p:cNvSpPr>
            <a:spLocks noGrp="1"/>
          </p:cNvSpPr>
          <p:nvPr>
            <p:ph type="dt" sz="half" idx="2"/>
          </p:nvPr>
        </p:nvSpPr>
        <p:spPr/>
        <p:txBody>
          <a:bodyPr/>
          <a:lstStyle/>
          <a:p>
            <a:r>
              <a:rPr lang="es-CO" dirty="0"/>
              <a:t>5.3-3</a:t>
            </a:r>
            <a:endParaRPr lang="en-US" dirty="0"/>
          </a:p>
        </p:txBody>
      </p:sp>
      <p:sp>
        <p:nvSpPr>
          <p:cNvPr id="13" name="Text Placeholder 2">
            <a:extLst>
              <a:ext uri="{FF2B5EF4-FFF2-40B4-BE49-F238E27FC236}">
                <a16:creationId xmlns:a16="http://schemas.microsoft.com/office/drawing/2014/main" id="{0AC1787D-5B23-3136-E066-2222AECCEADE}"/>
              </a:ext>
            </a:extLst>
          </p:cNvPr>
          <p:cNvSpPr txBox="1">
            <a:spLocks/>
          </p:cNvSpPr>
          <p:nvPr/>
        </p:nvSpPr>
        <p:spPr>
          <a:xfrm>
            <a:off x="2111930" y="1815363"/>
            <a:ext cx="8461488" cy="399517"/>
          </a:xfrm>
          <a:prstGeom prst="rect">
            <a:avLst/>
          </a:prstGeom>
        </p:spPr>
        <p:txBody>
          <a:bodyPr vert="horz" lIns="91440" tIns="45720" rIns="91440" bIns="45720" rtlCol="0">
            <a:noAutofit/>
          </a:bodyPr>
          <a:lstStyle>
            <a:lvl1pPr marL="0" indent="0" algn="l" defTabSz="914400" rtl="0" eaLnBrk="1" latinLnBrk="0" hangingPunct="1">
              <a:lnSpc>
                <a:spcPts val="4000"/>
              </a:lnSpc>
              <a:spcBef>
                <a:spcPts val="0"/>
              </a:spcBef>
              <a:buClr>
                <a:schemeClr val="accent2"/>
              </a:buClr>
              <a:buFont typeface="Arial" panose="020B0604020202020204" pitchFamily="34" charset="0"/>
              <a:buNone/>
              <a:defRPr sz="2800" kern="1200">
                <a:ln>
                  <a:noFill/>
                </a:ln>
                <a:solidFill>
                  <a:schemeClr val="tx1"/>
                </a:solidFill>
                <a:effectLst/>
                <a:latin typeface="Arial" panose="020B0604020202020204" pitchFamily="34" charset="0"/>
                <a:ea typeface="+mn-ea"/>
                <a:cs typeface="Arial" panose="020B0604020202020204" pitchFamily="34" charset="0"/>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nSpc>
                <a:spcPts val="2400"/>
              </a:lnSpc>
              <a:spcAft>
                <a:spcPts val="400"/>
              </a:spcAft>
              <a:buClr>
                <a:schemeClr val="tx1"/>
              </a:buClr>
            </a:pPr>
            <a:endParaRPr lang="en-US" sz="1800" dirty="0"/>
          </a:p>
        </p:txBody>
      </p:sp>
      <p:graphicFrame>
        <p:nvGraphicFramePr>
          <p:cNvPr id="15" name="Tabla 6">
            <a:extLst>
              <a:ext uri="{FF2B5EF4-FFF2-40B4-BE49-F238E27FC236}">
                <a16:creationId xmlns:a16="http://schemas.microsoft.com/office/drawing/2014/main" id="{35E03042-E75B-CAF7-C638-981E97FA8C22}"/>
              </a:ext>
            </a:extLst>
          </p:cNvPr>
          <p:cNvGraphicFramePr>
            <a:graphicFrameLocks noGrp="1"/>
          </p:cNvGraphicFramePr>
          <p:nvPr>
            <p:extLst>
              <p:ext uri="{D42A27DB-BD31-4B8C-83A1-F6EECF244321}">
                <p14:modId xmlns:p14="http://schemas.microsoft.com/office/powerpoint/2010/main" val="3538939464"/>
              </p:ext>
            </p:extLst>
          </p:nvPr>
        </p:nvGraphicFramePr>
        <p:xfrm>
          <a:off x="2358878" y="3800670"/>
          <a:ext cx="7051816" cy="562859"/>
        </p:xfrm>
        <a:graphic>
          <a:graphicData uri="http://schemas.openxmlformats.org/drawingml/2006/table">
            <a:tbl>
              <a:tblPr firstRow="1" bandRow="1">
                <a:tableStyleId>{5C22544A-7EE6-4342-B048-85BDC9FD1C3A}</a:tableStyleId>
              </a:tblPr>
              <a:tblGrid>
                <a:gridCol w="1127362">
                  <a:extLst>
                    <a:ext uri="{9D8B030D-6E8A-4147-A177-3AD203B41FA5}">
                      <a16:colId xmlns:a16="http://schemas.microsoft.com/office/drawing/2014/main" val="1461770809"/>
                    </a:ext>
                  </a:extLst>
                </a:gridCol>
                <a:gridCol w="1631203">
                  <a:extLst>
                    <a:ext uri="{9D8B030D-6E8A-4147-A177-3AD203B41FA5}">
                      <a16:colId xmlns:a16="http://schemas.microsoft.com/office/drawing/2014/main" val="1884032509"/>
                    </a:ext>
                  </a:extLst>
                </a:gridCol>
                <a:gridCol w="1959216">
                  <a:extLst>
                    <a:ext uri="{9D8B030D-6E8A-4147-A177-3AD203B41FA5}">
                      <a16:colId xmlns:a16="http://schemas.microsoft.com/office/drawing/2014/main" val="20002"/>
                    </a:ext>
                  </a:extLst>
                </a:gridCol>
                <a:gridCol w="2334035">
                  <a:extLst>
                    <a:ext uri="{9D8B030D-6E8A-4147-A177-3AD203B41FA5}">
                      <a16:colId xmlns:a16="http://schemas.microsoft.com/office/drawing/2014/main" val="20003"/>
                    </a:ext>
                  </a:extLst>
                </a:gridCol>
              </a:tblGrid>
              <a:tr h="562859">
                <a:tc>
                  <a:txBody>
                    <a:bodyPr/>
                    <a:lstStyle/>
                    <a:p>
                      <a:pPr>
                        <a:lnSpc>
                          <a:spcPts val="2400"/>
                        </a:lnSpc>
                        <a:spcAft>
                          <a:spcPts val="600"/>
                        </a:spcAft>
                      </a:pPr>
                      <a:r>
                        <a:rPr lang="es-CO" sz="1800" b="0" kern="1200" dirty="0">
                          <a:ln>
                            <a:noFill/>
                          </a:ln>
                          <a:solidFill>
                            <a:schemeClr val="tx1"/>
                          </a:solidFill>
                          <a:effectLst/>
                          <a:latin typeface="Arial" panose="020B0604020202020204" pitchFamily="34" charset="0"/>
                          <a:ea typeface="+mn-ea"/>
                          <a:cs typeface="Arial" panose="020B0604020202020204" pitchFamily="34" charset="0"/>
                        </a:rPr>
                        <a:t>pedir (i, i)</a:t>
                      </a: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a:lnSpc>
                          <a:spcPts val="2400"/>
                        </a:lnSpc>
                        <a:spcAft>
                          <a:spcPts val="600"/>
                        </a:spcAft>
                      </a:pPr>
                      <a:r>
                        <a:rPr lang="es-CO" sz="1800" b="1" i="0" kern="1200" dirty="0">
                          <a:ln>
                            <a:noFill/>
                          </a:ln>
                          <a:solidFill>
                            <a:schemeClr val="tx1"/>
                          </a:solidFill>
                          <a:effectLst/>
                          <a:latin typeface="Arial" panose="020B0604020202020204" pitchFamily="34" charset="0"/>
                          <a:ea typeface="+mn-ea"/>
                          <a:cs typeface="Arial" panose="020B0604020202020204" pitchFamily="34" charset="0"/>
                        </a:rPr>
                        <a:t>p</a:t>
                      </a:r>
                      <a:r>
                        <a:rPr lang="es-CO" sz="1800" b="0" i="1" u="none" kern="1200" dirty="0">
                          <a:ln>
                            <a:noFill/>
                          </a:ln>
                          <a:solidFill>
                            <a:schemeClr val="tx1"/>
                          </a:solidFill>
                          <a:effectLst/>
                          <a:latin typeface="Arial" panose="020B0604020202020204" pitchFamily="34" charset="0"/>
                          <a:ea typeface="+mn-ea"/>
                          <a:cs typeface="Arial" panose="020B0604020202020204" pitchFamily="34" charset="0"/>
                        </a:rPr>
                        <a:t>i</a:t>
                      </a:r>
                      <a:r>
                        <a:rPr lang="es-CO" sz="1800" b="1" i="0" kern="1200" dirty="0">
                          <a:ln>
                            <a:noFill/>
                          </a:ln>
                          <a:solidFill>
                            <a:schemeClr val="tx1"/>
                          </a:solidFill>
                          <a:effectLst/>
                          <a:latin typeface="Arial" panose="020B0604020202020204" pitchFamily="34" charset="0"/>
                          <a:ea typeface="+mn-ea"/>
                          <a:cs typeface="Arial" panose="020B0604020202020204" pitchFamily="34" charset="0"/>
                        </a:rPr>
                        <a:t>diendo</a:t>
                      </a: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a:lnSpc>
                          <a:spcPts val="2400"/>
                        </a:lnSpc>
                        <a:spcAft>
                          <a:spcPts val="600"/>
                        </a:spcAft>
                      </a:pPr>
                      <a:r>
                        <a:rPr lang="es-CO" sz="1800" b="0" i="0" kern="1200" dirty="0">
                          <a:ln>
                            <a:noFill/>
                          </a:ln>
                          <a:solidFill>
                            <a:schemeClr val="tx1"/>
                          </a:solidFill>
                          <a:effectLst/>
                          <a:latin typeface="Arial" panose="020B0604020202020204" pitchFamily="34" charset="0"/>
                          <a:ea typeface="+mn-ea"/>
                          <a:cs typeface="Arial" panose="020B0604020202020204" pitchFamily="34" charset="0"/>
                        </a:rPr>
                        <a:t>dormir (</a:t>
                      </a:r>
                      <a:r>
                        <a:rPr lang="es-CO" sz="1800" b="0" i="0" kern="1200" dirty="0" err="1">
                          <a:ln>
                            <a:noFill/>
                          </a:ln>
                          <a:solidFill>
                            <a:schemeClr val="tx1"/>
                          </a:solidFill>
                          <a:effectLst/>
                          <a:latin typeface="Arial" panose="020B0604020202020204" pitchFamily="34" charset="0"/>
                          <a:ea typeface="+mn-ea"/>
                          <a:cs typeface="Arial" panose="020B0604020202020204" pitchFamily="34" charset="0"/>
                        </a:rPr>
                        <a:t>ue</a:t>
                      </a:r>
                      <a:r>
                        <a:rPr lang="es-CO" sz="1800" b="0" i="0" kern="1200" dirty="0">
                          <a:ln>
                            <a:noFill/>
                          </a:ln>
                          <a:solidFill>
                            <a:schemeClr val="tx1"/>
                          </a:solidFill>
                          <a:effectLst/>
                          <a:latin typeface="Arial" panose="020B0604020202020204" pitchFamily="34" charset="0"/>
                          <a:ea typeface="+mn-ea"/>
                          <a:cs typeface="Arial" panose="020B0604020202020204" pitchFamily="34" charset="0"/>
                        </a:rPr>
                        <a:t>, u)</a:t>
                      </a: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a:lnSpc>
                          <a:spcPts val="2400"/>
                        </a:lnSpc>
                        <a:spcAft>
                          <a:spcPts val="600"/>
                        </a:spcAft>
                      </a:pPr>
                      <a:r>
                        <a:rPr lang="es-CO" sz="1800" b="1" i="0" kern="1200" dirty="0">
                          <a:ln>
                            <a:noFill/>
                          </a:ln>
                          <a:solidFill>
                            <a:schemeClr val="tx1"/>
                          </a:solidFill>
                          <a:effectLst/>
                          <a:latin typeface="Arial" panose="020B0604020202020204" pitchFamily="34" charset="0"/>
                          <a:ea typeface="+mn-ea"/>
                          <a:cs typeface="Arial" panose="020B0604020202020204" pitchFamily="34" charset="0"/>
                        </a:rPr>
                        <a:t>d</a:t>
                      </a:r>
                      <a:r>
                        <a:rPr lang="es-CO" sz="1800" b="0" i="1" kern="1200" dirty="0">
                          <a:ln>
                            <a:noFill/>
                          </a:ln>
                          <a:solidFill>
                            <a:schemeClr val="tx1"/>
                          </a:solidFill>
                          <a:effectLst/>
                          <a:latin typeface="Arial" panose="020B0604020202020204" pitchFamily="34" charset="0"/>
                          <a:ea typeface="+mn-ea"/>
                          <a:cs typeface="Arial" panose="020B0604020202020204" pitchFamily="34" charset="0"/>
                        </a:rPr>
                        <a:t>u</a:t>
                      </a:r>
                      <a:r>
                        <a:rPr lang="es-CO" sz="1800" b="1" i="0" kern="1200" dirty="0">
                          <a:ln>
                            <a:noFill/>
                          </a:ln>
                          <a:solidFill>
                            <a:schemeClr val="tx1"/>
                          </a:solidFill>
                          <a:effectLst/>
                          <a:latin typeface="Arial" panose="020B0604020202020204" pitchFamily="34" charset="0"/>
                          <a:ea typeface="+mn-ea"/>
                          <a:cs typeface="Arial" panose="020B0604020202020204" pitchFamily="34" charset="0"/>
                        </a:rPr>
                        <a:t>rmiendo</a:t>
                      </a: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890002181"/>
                  </a:ext>
                </a:extLst>
              </a:tr>
            </a:tbl>
          </a:graphicData>
        </a:graphic>
      </p:graphicFrame>
      <p:sp>
        <p:nvSpPr>
          <p:cNvPr id="8" name="Content Placeholder 3">
            <a:extLst>
              <a:ext uri="{FF2B5EF4-FFF2-40B4-BE49-F238E27FC236}">
                <a16:creationId xmlns:a16="http://schemas.microsoft.com/office/drawing/2014/main" id="{2C1479AE-4F08-CB24-525A-4DA741BFE76B}"/>
              </a:ext>
            </a:extLst>
          </p:cNvPr>
          <p:cNvSpPr txBox="1">
            <a:spLocks/>
          </p:cNvSpPr>
          <p:nvPr/>
        </p:nvSpPr>
        <p:spPr>
          <a:xfrm>
            <a:off x="2111931" y="2038526"/>
            <a:ext cx="7712554" cy="1365904"/>
          </a:xfrm>
          <a:prstGeom prst="rect">
            <a:avLst/>
          </a:prstGeom>
        </p:spPr>
        <p:txBody>
          <a:bodyPr vert="horz" lIns="91440" tIns="45720" rIns="91440" bIns="45720" rtlCol="0">
            <a:noAutofit/>
          </a:bodyPr>
          <a:lstStyle>
            <a:lvl1pPr marL="0" indent="0" algn="l" defTabSz="914400" rtl="0" eaLnBrk="1" latinLnBrk="0" hangingPunct="1">
              <a:lnSpc>
                <a:spcPts val="4000"/>
              </a:lnSpc>
              <a:spcBef>
                <a:spcPts val="0"/>
              </a:spcBef>
              <a:buClr>
                <a:schemeClr val="accent2"/>
              </a:buClr>
              <a:buFont typeface="Arial" panose="020B0604020202020204" pitchFamily="34" charset="0"/>
              <a:buNone/>
              <a:defRPr sz="2800" kern="1200">
                <a:ln>
                  <a:noFill/>
                </a:ln>
                <a:solidFill>
                  <a:schemeClr val="tx1"/>
                </a:solidFill>
                <a:effectLst/>
                <a:latin typeface="Arial" panose="020B0604020202020204" pitchFamily="34" charset="0"/>
                <a:ea typeface="+mn-ea"/>
                <a:cs typeface="Arial" panose="020B0604020202020204" pitchFamily="34" charset="0"/>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nSpc>
                <a:spcPts val="2400"/>
              </a:lnSpc>
            </a:pPr>
            <a:r>
              <a:rPr lang="en-US" sz="1800" dirty="0"/>
              <a:t>All </a:t>
            </a:r>
            <a:r>
              <a:rPr lang="en-US" sz="1800" b="1" dirty="0"/>
              <a:t>-</a:t>
            </a:r>
            <a:r>
              <a:rPr lang="en-US" sz="1800" b="1" dirty="0" err="1"/>
              <a:t>ir</a:t>
            </a:r>
            <a:r>
              <a:rPr lang="en-US" sz="1800" b="1" dirty="0"/>
              <a:t> </a:t>
            </a:r>
            <a:r>
              <a:rPr lang="en-US" sz="1800" dirty="0"/>
              <a:t>verbs with a stem change also have stem changes in the </a:t>
            </a:r>
            <a:br>
              <a:rPr lang="en-US" sz="1800" dirty="0"/>
            </a:br>
            <a:r>
              <a:rPr lang="en-US" sz="1800" dirty="0"/>
              <a:t>present participle. In some verbs the change is the same as in </a:t>
            </a:r>
            <a:br>
              <a:rPr lang="en-US" sz="1800" dirty="0"/>
            </a:br>
            <a:r>
              <a:rPr lang="en-US" sz="1800" dirty="0"/>
              <a:t>the present tense; in others it is different.</a:t>
            </a:r>
          </a:p>
        </p:txBody>
      </p:sp>
      <p:sp>
        <p:nvSpPr>
          <p:cNvPr id="9" name="Isosceles Triangle 8">
            <a:extLst>
              <a:ext uri="{FF2B5EF4-FFF2-40B4-BE49-F238E27FC236}">
                <a16:creationId xmlns:a16="http://schemas.microsoft.com/office/drawing/2014/main" id="{2B3A2457-15F4-F061-DB07-B1813D30DB0F}"/>
              </a:ext>
            </a:extLst>
          </p:cNvPr>
          <p:cNvSpPr/>
          <p:nvPr/>
        </p:nvSpPr>
        <p:spPr>
          <a:xfrm rot="5400000">
            <a:off x="2209138" y="3937819"/>
            <a:ext cx="160831" cy="138648"/>
          </a:xfrm>
          <a:prstGeom prst="triangle">
            <a:avLst/>
          </a:prstGeom>
          <a:solidFill>
            <a:srgbClr val="0A659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Content Placeholder 3">
            <a:extLst>
              <a:ext uri="{FF2B5EF4-FFF2-40B4-BE49-F238E27FC236}">
                <a16:creationId xmlns:a16="http://schemas.microsoft.com/office/drawing/2014/main" id="{2C1479AE-4F08-CB24-525A-4DA741BFE76B}"/>
              </a:ext>
            </a:extLst>
          </p:cNvPr>
          <p:cNvSpPr txBox="1">
            <a:spLocks/>
          </p:cNvSpPr>
          <p:nvPr/>
        </p:nvSpPr>
        <p:spPr>
          <a:xfrm>
            <a:off x="2433233" y="5268770"/>
            <a:ext cx="8142287" cy="279001"/>
          </a:xfrm>
          <a:prstGeom prst="rect">
            <a:avLst/>
          </a:prstGeom>
        </p:spPr>
        <p:txBody>
          <a:bodyPr vert="horz" lIns="91440" tIns="45720" rIns="91440" bIns="45720" rtlCol="0">
            <a:noAutofit/>
          </a:bodyPr>
          <a:lstStyle>
            <a:lvl1pPr marL="0" indent="0" algn="l" defTabSz="914400" rtl="0" eaLnBrk="1" latinLnBrk="0" hangingPunct="1">
              <a:lnSpc>
                <a:spcPts val="4000"/>
              </a:lnSpc>
              <a:spcBef>
                <a:spcPts val="0"/>
              </a:spcBef>
              <a:buClr>
                <a:schemeClr val="accent2"/>
              </a:buClr>
              <a:buFont typeface="Arial" panose="020B0604020202020204" pitchFamily="34" charset="0"/>
              <a:buNone/>
              <a:defRPr sz="2800" kern="1200">
                <a:ln>
                  <a:noFill/>
                </a:ln>
                <a:solidFill>
                  <a:schemeClr val="tx1"/>
                </a:solidFill>
                <a:effectLst/>
                <a:latin typeface="Arial" panose="020B0604020202020204" pitchFamily="34" charset="0"/>
                <a:ea typeface="+mn-ea"/>
                <a:cs typeface="Arial" panose="020B0604020202020204" pitchFamily="34" charset="0"/>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nSpc>
                <a:spcPts val="2400"/>
              </a:lnSpc>
            </a:pPr>
            <a:r>
              <a:rPr lang="en-US" sz="1800" dirty="0"/>
              <a:t>A few other present participle forms are </a:t>
            </a:r>
            <a:r>
              <a:rPr lang="en-US" sz="1800" b="1" i="1" dirty="0"/>
              <a:t>irregular</a:t>
            </a:r>
            <a:r>
              <a:rPr lang="en-US" sz="1800" dirty="0"/>
              <a:t>.</a:t>
            </a:r>
          </a:p>
        </p:txBody>
      </p:sp>
      <p:sp>
        <p:nvSpPr>
          <p:cNvPr id="11" name="Isosceles Triangle 10">
            <a:extLst>
              <a:ext uri="{FF2B5EF4-FFF2-40B4-BE49-F238E27FC236}">
                <a16:creationId xmlns:a16="http://schemas.microsoft.com/office/drawing/2014/main" id="{2B3A2457-15F4-F061-DB07-B1813D30DB0F}"/>
              </a:ext>
            </a:extLst>
          </p:cNvPr>
          <p:cNvSpPr/>
          <p:nvPr/>
        </p:nvSpPr>
        <p:spPr>
          <a:xfrm rot="5400000">
            <a:off x="2212682" y="5398031"/>
            <a:ext cx="160831" cy="138648"/>
          </a:xfrm>
          <a:prstGeom prst="triangle">
            <a:avLst/>
          </a:prstGeom>
          <a:solidFill>
            <a:srgbClr val="0A659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16" name="Tabla 6">
            <a:extLst>
              <a:ext uri="{FF2B5EF4-FFF2-40B4-BE49-F238E27FC236}">
                <a16:creationId xmlns:a16="http://schemas.microsoft.com/office/drawing/2014/main" id="{35E03042-E75B-CAF7-C638-981E97FA8C22}"/>
              </a:ext>
            </a:extLst>
          </p:cNvPr>
          <p:cNvGraphicFramePr>
            <a:graphicFrameLocks noGrp="1"/>
          </p:cNvGraphicFramePr>
          <p:nvPr/>
        </p:nvGraphicFramePr>
        <p:xfrm>
          <a:off x="2487033" y="5673828"/>
          <a:ext cx="7411881" cy="679387"/>
        </p:xfrm>
        <a:graphic>
          <a:graphicData uri="http://schemas.openxmlformats.org/drawingml/2006/table">
            <a:tbl>
              <a:tblPr firstRow="1" bandRow="1">
                <a:tableStyleId>{5C22544A-7EE6-4342-B048-85BDC9FD1C3A}</a:tableStyleId>
              </a:tblPr>
              <a:tblGrid>
                <a:gridCol w="1588578">
                  <a:extLst>
                    <a:ext uri="{9D8B030D-6E8A-4147-A177-3AD203B41FA5}">
                      <a16:colId xmlns:a16="http://schemas.microsoft.com/office/drawing/2014/main" val="1461770809"/>
                    </a:ext>
                  </a:extLst>
                </a:gridCol>
                <a:gridCol w="1611086">
                  <a:extLst>
                    <a:ext uri="{9D8B030D-6E8A-4147-A177-3AD203B41FA5}">
                      <a16:colId xmlns:a16="http://schemas.microsoft.com/office/drawing/2014/main" val="1884032509"/>
                    </a:ext>
                  </a:extLst>
                </a:gridCol>
                <a:gridCol w="1924594">
                  <a:extLst>
                    <a:ext uri="{9D8B030D-6E8A-4147-A177-3AD203B41FA5}">
                      <a16:colId xmlns:a16="http://schemas.microsoft.com/office/drawing/2014/main" val="20002"/>
                    </a:ext>
                  </a:extLst>
                </a:gridCol>
                <a:gridCol w="2287623">
                  <a:extLst>
                    <a:ext uri="{9D8B030D-6E8A-4147-A177-3AD203B41FA5}">
                      <a16:colId xmlns:a16="http://schemas.microsoft.com/office/drawing/2014/main" val="20003"/>
                    </a:ext>
                  </a:extLst>
                </a:gridCol>
              </a:tblGrid>
              <a:tr h="370840">
                <a:tc>
                  <a:txBody>
                    <a:bodyPr/>
                    <a:lstStyle/>
                    <a:p>
                      <a:pPr marL="0" marR="0" lvl="0" indent="0" algn="l" defTabSz="914400" rtl="0" eaLnBrk="1" fontAlgn="auto" latinLnBrk="0" hangingPunct="1">
                        <a:lnSpc>
                          <a:spcPts val="2400"/>
                        </a:lnSpc>
                        <a:spcBef>
                          <a:spcPts val="0"/>
                        </a:spcBef>
                        <a:spcAft>
                          <a:spcPts val="600"/>
                        </a:spcAft>
                        <a:buClrTx/>
                        <a:buSzTx/>
                        <a:buFontTx/>
                        <a:buNone/>
                        <a:tabLst/>
                        <a:defRPr/>
                      </a:pPr>
                      <a:r>
                        <a:rPr lang="es-CO" sz="1800" b="0" kern="1200" dirty="0">
                          <a:ln>
                            <a:noFill/>
                          </a:ln>
                          <a:solidFill>
                            <a:schemeClr val="tx1"/>
                          </a:solidFill>
                          <a:effectLst/>
                          <a:latin typeface="Arial" panose="020B0604020202020204" pitchFamily="34" charset="0"/>
                          <a:ea typeface="+mn-ea"/>
                          <a:cs typeface="Arial" panose="020B0604020202020204" pitchFamily="34" charset="0"/>
                        </a:rPr>
                        <a:t>leer (</a:t>
                      </a:r>
                      <a:r>
                        <a:rPr lang="es-CO" sz="1800" b="0" kern="1200" dirty="0" err="1">
                          <a:ln>
                            <a:noFill/>
                          </a:ln>
                          <a:solidFill>
                            <a:schemeClr val="tx1"/>
                          </a:solidFill>
                          <a:effectLst/>
                          <a:latin typeface="Arial" panose="020B0604020202020204" pitchFamily="34" charset="0"/>
                          <a:ea typeface="+mn-ea"/>
                          <a:cs typeface="Arial" panose="020B0604020202020204" pitchFamily="34" charset="0"/>
                        </a:rPr>
                        <a:t>irreg</a:t>
                      </a:r>
                      <a:r>
                        <a:rPr lang="es-CO" sz="1800" b="0" kern="1200" dirty="0">
                          <a:ln>
                            <a:noFill/>
                          </a:ln>
                          <a:solidFill>
                            <a:schemeClr val="tx1"/>
                          </a:solidFill>
                          <a:effectLst/>
                          <a:latin typeface="Arial" panose="020B0604020202020204" pitchFamily="34" charset="0"/>
                          <a:ea typeface="+mn-ea"/>
                          <a:cs typeface="Arial" panose="020B0604020202020204" pitchFamily="34" charset="0"/>
                        </a:rPr>
                        <a:t>.)</a:t>
                      </a:r>
                      <a:r>
                        <a:rPr lang="es-CO" dirty="0"/>
                        <a:t>(i, i)</a:t>
                      </a: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a:lnSpc>
                          <a:spcPts val="2400"/>
                        </a:lnSpc>
                        <a:spcAft>
                          <a:spcPts val="600"/>
                        </a:spcAft>
                      </a:pPr>
                      <a:r>
                        <a:rPr lang="es-CO" sz="1800" b="1" i="0" kern="1200" dirty="0">
                          <a:ln>
                            <a:noFill/>
                          </a:ln>
                          <a:solidFill>
                            <a:schemeClr val="tx1"/>
                          </a:solidFill>
                          <a:effectLst/>
                          <a:latin typeface="Arial" panose="020B0604020202020204" pitchFamily="34" charset="0"/>
                          <a:ea typeface="+mn-ea"/>
                          <a:cs typeface="Arial" panose="020B0604020202020204" pitchFamily="34" charset="0"/>
                        </a:rPr>
                        <a:t>leyendo</a:t>
                      </a: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a:lnSpc>
                          <a:spcPts val="2400"/>
                        </a:lnSpc>
                        <a:spcAft>
                          <a:spcPts val="600"/>
                        </a:spcAft>
                      </a:pPr>
                      <a:r>
                        <a:rPr lang="es-CO" sz="1800" b="0" i="0" kern="1200" dirty="0">
                          <a:ln>
                            <a:noFill/>
                          </a:ln>
                          <a:solidFill>
                            <a:schemeClr val="tx1"/>
                          </a:solidFill>
                          <a:effectLst/>
                          <a:latin typeface="Arial" panose="020B0604020202020204" pitchFamily="34" charset="0"/>
                          <a:ea typeface="+mn-ea"/>
                          <a:cs typeface="Arial" panose="020B0604020202020204" pitchFamily="34" charset="0"/>
                        </a:rPr>
                        <a:t>oír (</a:t>
                      </a:r>
                      <a:r>
                        <a:rPr lang="es-CO" sz="1800" b="0" i="0" kern="1200" dirty="0" err="1">
                          <a:ln>
                            <a:noFill/>
                          </a:ln>
                          <a:solidFill>
                            <a:schemeClr val="tx1"/>
                          </a:solidFill>
                          <a:effectLst/>
                          <a:latin typeface="Arial" panose="020B0604020202020204" pitchFamily="34" charset="0"/>
                          <a:ea typeface="+mn-ea"/>
                          <a:cs typeface="Arial" panose="020B0604020202020204" pitchFamily="34" charset="0"/>
                        </a:rPr>
                        <a:t>irreg</a:t>
                      </a:r>
                      <a:r>
                        <a:rPr lang="es-CO" sz="1800" b="0" i="0" kern="1200" dirty="0">
                          <a:ln>
                            <a:noFill/>
                          </a:ln>
                          <a:solidFill>
                            <a:schemeClr val="tx1"/>
                          </a:solidFill>
                          <a:effectLst/>
                          <a:latin typeface="Arial" panose="020B0604020202020204" pitchFamily="34" charset="0"/>
                          <a:ea typeface="+mn-ea"/>
                          <a:cs typeface="Arial" panose="020B0604020202020204" pitchFamily="34" charset="0"/>
                        </a:rPr>
                        <a:t>.)</a:t>
                      </a: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a:lnSpc>
                          <a:spcPts val="2400"/>
                        </a:lnSpc>
                        <a:spcAft>
                          <a:spcPts val="600"/>
                        </a:spcAft>
                      </a:pPr>
                      <a:r>
                        <a:rPr lang="es-CO" sz="1800" b="1" i="0" kern="1200" dirty="0">
                          <a:ln>
                            <a:noFill/>
                          </a:ln>
                          <a:solidFill>
                            <a:schemeClr val="tx1"/>
                          </a:solidFill>
                          <a:effectLst/>
                          <a:latin typeface="Arial" panose="020B0604020202020204" pitchFamily="34" charset="0"/>
                          <a:ea typeface="+mn-ea"/>
                          <a:cs typeface="Arial" panose="020B0604020202020204" pitchFamily="34" charset="0"/>
                        </a:rPr>
                        <a:t>oyendo</a:t>
                      </a: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890002181"/>
                  </a:ext>
                </a:extLst>
              </a:tr>
            </a:tbl>
          </a:graphicData>
        </a:graphic>
      </p:graphicFrame>
      <p:sp>
        <p:nvSpPr>
          <p:cNvPr id="17" name="Rectangle: Top Corners Rounded 15">
            <a:extLst>
              <a:ext uri="{FF2B5EF4-FFF2-40B4-BE49-F238E27FC236}">
                <a16:creationId xmlns:a16="http://schemas.microsoft.com/office/drawing/2014/main" id="{1FBA54E4-116F-110D-2499-4A7B73F4A205}"/>
              </a:ext>
            </a:extLst>
          </p:cNvPr>
          <p:cNvSpPr/>
          <p:nvPr/>
        </p:nvSpPr>
        <p:spPr>
          <a:xfrm>
            <a:off x="9635236" y="2279813"/>
            <a:ext cx="1781177" cy="3790255"/>
          </a:xfrm>
          <a:prstGeom prst="round2SameRect">
            <a:avLst>
              <a:gd name="adj1" fmla="val 4423"/>
              <a:gd name="adj2" fmla="val 0"/>
            </a:avLst>
          </a:prstGeom>
          <a:gradFill flip="none" rotWithShape="1">
            <a:gsLst>
              <a:gs pos="25000">
                <a:srgbClr val="C4D4ED"/>
              </a:gs>
              <a:gs pos="100000">
                <a:srgbClr val="C4D4ED">
                  <a:alpha val="0"/>
                </a:srgbClr>
              </a:gs>
            </a:gsLst>
            <a:lin ang="54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pPr marL="0" marR="0" lvl="0" indent="0" algn="ctr" defTabSz="914400" rtl="0" eaLnBrk="1" fontAlgn="auto" latinLnBrk="0" hangingPunct="1">
              <a:lnSpc>
                <a:spcPts val="2200"/>
              </a:lnSpc>
              <a:spcBef>
                <a:spcPts val="0"/>
              </a:spcBef>
              <a:spcAft>
                <a:spcPts val="300"/>
              </a:spcAft>
              <a:buClrTx/>
              <a:buSzTx/>
              <a:buFontTx/>
              <a:buNone/>
              <a:tabLst/>
              <a:defRPr/>
            </a:pPr>
            <a:r>
              <a:rPr kumimoji="0" lang="en-US" sz="1400" b="1" i="0" u="none" strike="noStrike" kern="1200" cap="none" spc="0" normalizeH="0" baseline="0" noProof="0" dirty="0">
                <a:ln>
                  <a:noFill/>
                </a:ln>
                <a:solidFill>
                  <a:srgbClr val="0A659F"/>
                </a:solidFill>
                <a:effectLst/>
                <a:uLnTx/>
                <a:uFillTx/>
                <a:latin typeface="Arial" panose="020B0604020202020204" pitchFamily="34" charset="0"/>
                <a:ea typeface="+mn-ea"/>
                <a:cs typeface="Arial" panose="020B0604020202020204" pitchFamily="34" charset="0"/>
              </a:rPr>
              <a:t>¡</a:t>
            </a:r>
            <a:r>
              <a:rPr kumimoji="0" lang="en-US" sz="1400" b="1" i="0" u="none" strike="noStrike" kern="1200" cap="none" spc="0" normalizeH="0" baseline="0" noProof="0" dirty="0" err="1">
                <a:ln>
                  <a:noFill/>
                </a:ln>
                <a:solidFill>
                  <a:srgbClr val="0A659F"/>
                </a:solidFill>
                <a:effectLst/>
                <a:uLnTx/>
                <a:uFillTx/>
                <a:latin typeface="Arial" panose="020B0604020202020204" pitchFamily="34" charset="0"/>
                <a:ea typeface="+mn-ea"/>
                <a:cs typeface="Arial" panose="020B0604020202020204" pitchFamily="34" charset="0"/>
              </a:rPr>
              <a:t>Atención</a:t>
            </a:r>
            <a:r>
              <a:rPr kumimoji="0" lang="en-US" sz="1400" b="1" i="0" u="none" strike="noStrike" kern="1200" cap="none" spc="0" normalizeH="0" baseline="0" noProof="0" dirty="0">
                <a:ln>
                  <a:noFill/>
                </a:ln>
                <a:solidFill>
                  <a:srgbClr val="0A659F"/>
                </a:solidFill>
                <a:effectLst/>
                <a:uLnTx/>
                <a:uFillTx/>
                <a:latin typeface="Arial" panose="020B0604020202020204" pitchFamily="34" charset="0"/>
                <a:ea typeface="+mn-ea"/>
                <a:cs typeface="Arial" panose="020B0604020202020204" pitchFamily="34" charset="0"/>
              </a:rPr>
              <a:t>!</a:t>
            </a:r>
          </a:p>
          <a:p>
            <a:pPr>
              <a:lnSpc>
                <a:spcPts val="1600"/>
              </a:lnSpc>
            </a:pPr>
            <a:r>
              <a:rPr lang="en-US" sz="1400" dirty="0">
                <a:solidFill>
                  <a:schemeClr val="tx1"/>
                </a:solidFill>
                <a:latin typeface="Arial" panose="020B0604020202020204" pitchFamily="34" charset="0"/>
                <a:cs typeface="Arial" panose="020B0604020202020204" pitchFamily="34" charset="0"/>
              </a:rPr>
              <a:t>Lists and glossary</a:t>
            </a:r>
          </a:p>
          <a:p>
            <a:pPr>
              <a:lnSpc>
                <a:spcPts val="1600"/>
              </a:lnSpc>
            </a:pPr>
            <a:r>
              <a:rPr lang="en-US" sz="1400" dirty="0">
                <a:solidFill>
                  <a:schemeClr val="tx1"/>
                </a:solidFill>
                <a:latin typeface="Arial" panose="020B0604020202020204" pitchFamily="34" charset="0"/>
                <a:cs typeface="Arial" panose="020B0604020202020204" pitchFamily="34" charset="0"/>
              </a:rPr>
              <a:t>entries of stem changing verbs</a:t>
            </a:r>
          </a:p>
          <a:p>
            <a:pPr>
              <a:lnSpc>
                <a:spcPts val="1600"/>
              </a:lnSpc>
            </a:pPr>
            <a:r>
              <a:rPr lang="en-US" sz="1400" dirty="0">
                <a:solidFill>
                  <a:schemeClr val="tx1"/>
                </a:solidFill>
                <a:latin typeface="Arial" panose="020B0604020202020204" pitchFamily="34" charset="0"/>
                <a:cs typeface="Arial" panose="020B0604020202020204" pitchFamily="34" charset="0"/>
              </a:rPr>
              <a:t>will show the stem changes in parentheses. When</a:t>
            </a:r>
          </a:p>
          <a:p>
            <a:pPr>
              <a:lnSpc>
                <a:spcPts val="1600"/>
              </a:lnSpc>
            </a:pPr>
            <a:r>
              <a:rPr lang="en-US" sz="1400" dirty="0">
                <a:solidFill>
                  <a:schemeClr val="tx1"/>
                </a:solidFill>
                <a:latin typeface="Arial" panose="020B0604020202020204" pitchFamily="34" charset="0"/>
                <a:cs typeface="Arial" panose="020B0604020202020204" pitchFamily="34" charset="0"/>
              </a:rPr>
              <a:t>two changes are</a:t>
            </a:r>
          </a:p>
          <a:p>
            <a:pPr>
              <a:lnSpc>
                <a:spcPts val="1600"/>
              </a:lnSpc>
            </a:pPr>
            <a:r>
              <a:rPr lang="en-US" sz="1400" dirty="0">
                <a:solidFill>
                  <a:schemeClr val="tx1"/>
                </a:solidFill>
                <a:latin typeface="Arial" panose="020B0604020202020204" pitchFamily="34" charset="0"/>
                <a:cs typeface="Arial" panose="020B0604020202020204" pitchFamily="34" charset="0"/>
              </a:rPr>
              <a:t>shown, the second is the present participle change, for example: </a:t>
            </a:r>
            <a:r>
              <a:rPr lang="en-US" sz="1400" b="1" dirty="0" err="1">
                <a:solidFill>
                  <a:schemeClr val="tx1"/>
                </a:solidFill>
                <a:latin typeface="Arial" panose="020B0604020202020204" pitchFamily="34" charset="0"/>
                <a:cs typeface="Arial" panose="020B0604020202020204" pitchFamily="34" charset="0"/>
              </a:rPr>
              <a:t>pensar</a:t>
            </a:r>
            <a:r>
              <a:rPr lang="en-US" sz="1400" dirty="0">
                <a:solidFill>
                  <a:schemeClr val="tx1"/>
                </a:solidFill>
                <a:latin typeface="Arial" panose="020B0604020202020204" pitchFamily="34" charset="0"/>
                <a:cs typeface="Arial" panose="020B0604020202020204" pitchFamily="34" charset="0"/>
              </a:rPr>
              <a:t> (</a:t>
            </a:r>
            <a:r>
              <a:rPr lang="en-US" sz="1400" b="1" i="1" dirty="0" err="1">
                <a:solidFill>
                  <a:schemeClr val="tx1"/>
                </a:solidFill>
                <a:latin typeface="Arial" panose="020B0604020202020204" pitchFamily="34" charset="0"/>
                <a:cs typeface="Arial" panose="020B0604020202020204" pitchFamily="34" charset="0"/>
              </a:rPr>
              <a:t>ie</a:t>
            </a:r>
            <a:r>
              <a:rPr lang="en-US" sz="1400" dirty="0">
                <a:solidFill>
                  <a:schemeClr val="tx1"/>
                </a:solidFill>
                <a:latin typeface="Arial" panose="020B0604020202020204" pitchFamily="34" charset="0"/>
                <a:cs typeface="Arial" panose="020B0604020202020204" pitchFamily="34" charset="0"/>
              </a:rPr>
              <a:t>) </a:t>
            </a:r>
            <a:r>
              <a:rPr lang="en-US" sz="1400" b="1" dirty="0" err="1">
                <a:solidFill>
                  <a:schemeClr val="tx1"/>
                </a:solidFill>
                <a:latin typeface="Arial" panose="020B0604020202020204" pitchFamily="34" charset="0"/>
                <a:cs typeface="Arial" panose="020B0604020202020204" pitchFamily="34" charset="0"/>
              </a:rPr>
              <a:t>p</a:t>
            </a:r>
            <a:r>
              <a:rPr lang="en-US" sz="1400" b="1" i="1" dirty="0" err="1">
                <a:solidFill>
                  <a:schemeClr val="tx1"/>
                </a:solidFill>
                <a:latin typeface="Arial" panose="020B0604020202020204" pitchFamily="34" charset="0"/>
                <a:cs typeface="Arial" panose="020B0604020202020204" pitchFamily="34" charset="0"/>
              </a:rPr>
              <a:t>ie</a:t>
            </a:r>
            <a:r>
              <a:rPr lang="en-US" sz="1400" b="1" dirty="0" err="1">
                <a:solidFill>
                  <a:schemeClr val="tx1"/>
                </a:solidFill>
                <a:latin typeface="Arial" panose="020B0604020202020204" pitchFamily="34" charset="0"/>
                <a:cs typeface="Arial" panose="020B0604020202020204" pitchFamily="34" charset="0"/>
              </a:rPr>
              <a:t>nso</a:t>
            </a:r>
            <a:r>
              <a:rPr lang="en-US" sz="1400" b="1" dirty="0">
                <a:solidFill>
                  <a:schemeClr val="tx1"/>
                </a:solidFill>
                <a:latin typeface="Arial" panose="020B0604020202020204" pitchFamily="34" charset="0"/>
                <a:cs typeface="Arial" panose="020B0604020202020204" pitchFamily="34" charset="0"/>
              </a:rPr>
              <a:t>,</a:t>
            </a:r>
          </a:p>
          <a:p>
            <a:pPr>
              <a:lnSpc>
                <a:spcPts val="1600"/>
              </a:lnSpc>
            </a:pPr>
            <a:r>
              <a:rPr lang="en-US" sz="1400" b="1" dirty="0" err="1">
                <a:solidFill>
                  <a:schemeClr val="tx1"/>
                </a:solidFill>
                <a:latin typeface="Arial" panose="020B0604020202020204" pitchFamily="34" charset="0"/>
                <a:cs typeface="Arial" panose="020B0604020202020204" pitchFamily="34" charset="0"/>
              </a:rPr>
              <a:t>pensando</a:t>
            </a:r>
            <a:r>
              <a:rPr lang="en-US" sz="1400" b="1" dirty="0">
                <a:solidFill>
                  <a:schemeClr val="tx1"/>
                </a:solidFill>
                <a:latin typeface="Arial" panose="020B0604020202020204" pitchFamily="34" charset="0"/>
                <a:cs typeface="Arial" panose="020B0604020202020204" pitchFamily="34" charset="0"/>
              </a:rPr>
              <a:t>;</a:t>
            </a:r>
            <a:r>
              <a:rPr lang="en-US" sz="1400" dirty="0">
                <a:solidFill>
                  <a:schemeClr val="tx1"/>
                </a:solidFill>
                <a:latin typeface="Arial" panose="020B0604020202020204" pitchFamily="34" charset="0"/>
                <a:cs typeface="Arial" panose="020B0604020202020204" pitchFamily="34" charset="0"/>
              </a:rPr>
              <a:t> </a:t>
            </a:r>
            <a:r>
              <a:rPr lang="en-US" sz="1400" b="1" dirty="0" err="1">
                <a:solidFill>
                  <a:schemeClr val="tx1"/>
                </a:solidFill>
                <a:latin typeface="Arial" panose="020B0604020202020204" pitchFamily="34" charset="0"/>
                <a:cs typeface="Arial" panose="020B0604020202020204" pitchFamily="34" charset="0"/>
              </a:rPr>
              <a:t>dormir</a:t>
            </a:r>
            <a:endParaRPr lang="en-US" sz="1400" b="1" dirty="0">
              <a:solidFill>
                <a:schemeClr val="tx1"/>
              </a:solidFill>
              <a:latin typeface="Arial" panose="020B0604020202020204" pitchFamily="34" charset="0"/>
              <a:cs typeface="Arial" panose="020B0604020202020204" pitchFamily="34" charset="0"/>
            </a:endParaRPr>
          </a:p>
          <a:p>
            <a:pPr>
              <a:lnSpc>
                <a:spcPts val="1600"/>
              </a:lnSpc>
            </a:pPr>
            <a:r>
              <a:rPr lang="en-US" sz="1400" b="1" dirty="0">
                <a:solidFill>
                  <a:schemeClr val="tx1"/>
                </a:solidFill>
                <a:latin typeface="Arial" panose="020B0604020202020204" pitchFamily="34" charset="0"/>
                <a:cs typeface="Arial" panose="020B0604020202020204" pitchFamily="34" charset="0"/>
              </a:rPr>
              <a:t>(</a:t>
            </a:r>
            <a:r>
              <a:rPr lang="en-US" sz="1400" b="1" i="1" dirty="0" err="1">
                <a:solidFill>
                  <a:schemeClr val="tx1"/>
                </a:solidFill>
                <a:latin typeface="Arial" panose="020B0604020202020204" pitchFamily="34" charset="0"/>
                <a:cs typeface="Arial" panose="020B0604020202020204" pitchFamily="34" charset="0"/>
              </a:rPr>
              <a:t>ue</a:t>
            </a:r>
            <a:r>
              <a:rPr lang="en-US" sz="1400" b="1" i="1" dirty="0">
                <a:solidFill>
                  <a:schemeClr val="tx1"/>
                </a:solidFill>
                <a:latin typeface="Arial" panose="020B0604020202020204" pitchFamily="34" charset="0"/>
                <a:cs typeface="Arial" panose="020B0604020202020204" pitchFamily="34" charset="0"/>
              </a:rPr>
              <a:t>, u</a:t>
            </a:r>
            <a:r>
              <a:rPr lang="en-US" sz="1400" b="1" dirty="0">
                <a:solidFill>
                  <a:schemeClr val="tx1"/>
                </a:solidFill>
                <a:latin typeface="Arial" panose="020B0604020202020204" pitchFamily="34" charset="0"/>
                <a:cs typeface="Arial" panose="020B0604020202020204" pitchFamily="34" charset="0"/>
              </a:rPr>
              <a:t>) </a:t>
            </a:r>
            <a:r>
              <a:rPr lang="en-US" sz="1400" b="1" dirty="0" err="1">
                <a:solidFill>
                  <a:schemeClr val="tx1"/>
                </a:solidFill>
                <a:latin typeface="Arial" panose="020B0604020202020204" pitchFamily="34" charset="0"/>
                <a:cs typeface="Arial" panose="020B0604020202020204" pitchFamily="34" charset="0"/>
              </a:rPr>
              <a:t>d</a:t>
            </a:r>
            <a:r>
              <a:rPr lang="en-US" sz="1400" b="1" i="1" dirty="0" err="1">
                <a:solidFill>
                  <a:schemeClr val="tx1"/>
                </a:solidFill>
                <a:latin typeface="Arial" panose="020B0604020202020204" pitchFamily="34" charset="0"/>
                <a:cs typeface="Arial" panose="020B0604020202020204" pitchFamily="34" charset="0"/>
              </a:rPr>
              <a:t>ue</a:t>
            </a:r>
            <a:r>
              <a:rPr lang="en-US" sz="1400" b="1" dirty="0" err="1">
                <a:solidFill>
                  <a:schemeClr val="tx1"/>
                </a:solidFill>
                <a:latin typeface="Arial" panose="020B0604020202020204" pitchFamily="34" charset="0"/>
                <a:cs typeface="Arial" panose="020B0604020202020204" pitchFamily="34" charset="0"/>
              </a:rPr>
              <a:t>rmo</a:t>
            </a:r>
            <a:r>
              <a:rPr lang="en-US" sz="1400" b="1" dirty="0">
                <a:solidFill>
                  <a:schemeClr val="tx1"/>
                </a:solidFill>
                <a:latin typeface="Arial" panose="020B0604020202020204" pitchFamily="34" charset="0"/>
                <a:cs typeface="Arial" panose="020B0604020202020204" pitchFamily="34" charset="0"/>
              </a:rPr>
              <a:t>,</a:t>
            </a:r>
          </a:p>
          <a:p>
            <a:pPr>
              <a:lnSpc>
                <a:spcPts val="1600"/>
              </a:lnSpc>
            </a:pPr>
            <a:r>
              <a:rPr lang="en-US" sz="1400" b="1" dirty="0" err="1">
                <a:solidFill>
                  <a:schemeClr val="tx1"/>
                </a:solidFill>
                <a:latin typeface="Arial" panose="020B0604020202020204" pitchFamily="34" charset="0"/>
                <a:cs typeface="Arial" panose="020B0604020202020204" pitchFamily="34" charset="0"/>
              </a:rPr>
              <a:t>d</a:t>
            </a:r>
            <a:r>
              <a:rPr lang="en-US" sz="1400" b="1" i="1" dirty="0" err="1">
                <a:solidFill>
                  <a:schemeClr val="tx1"/>
                </a:solidFill>
                <a:latin typeface="Arial" panose="020B0604020202020204" pitchFamily="34" charset="0"/>
                <a:cs typeface="Arial" panose="020B0604020202020204" pitchFamily="34" charset="0"/>
              </a:rPr>
              <a:t>u</a:t>
            </a:r>
            <a:r>
              <a:rPr lang="en-US" sz="1400" b="1" dirty="0" err="1">
                <a:solidFill>
                  <a:schemeClr val="tx1"/>
                </a:solidFill>
                <a:latin typeface="Arial" panose="020B0604020202020204" pitchFamily="34" charset="0"/>
                <a:cs typeface="Arial" panose="020B0604020202020204" pitchFamily="34" charset="0"/>
              </a:rPr>
              <a:t>rmiendo</a:t>
            </a:r>
            <a:r>
              <a:rPr lang="en-US" sz="1400" b="1" dirty="0">
                <a:solidFill>
                  <a:schemeClr val="tx1"/>
                </a:solidFill>
                <a:latin typeface="Arial" panose="020B0604020202020204" pitchFamily="34" charset="0"/>
                <a:cs typeface="Arial" panose="020B0604020202020204" pitchFamily="34" charset="0"/>
              </a:rPr>
              <a:t>.</a:t>
            </a:r>
            <a:endParaRPr kumimoji="0" lang="es-ES" sz="1400" b="1" i="0" u="none" strike="noStrike" kern="1200" cap="none" spc="0" normalizeH="0" baseline="0" noProof="0" dirty="0">
              <a:ln>
                <a:noFill/>
              </a:ln>
              <a:solidFill>
                <a:schemeClr val="tx1"/>
              </a:solidFill>
              <a:effectLst/>
              <a:uLnTx/>
              <a:uFillTx/>
              <a:latin typeface="Arial" panose="020B0604020202020204" pitchFamily="34" charset="0"/>
              <a:cs typeface="Arial" panose="020B0604020202020204" pitchFamily="34" charset="0"/>
            </a:endParaRPr>
          </a:p>
        </p:txBody>
      </p:sp>
      <p:sp>
        <p:nvSpPr>
          <p:cNvPr id="4" name="Título 29">
            <a:extLst>
              <a:ext uri="{FF2B5EF4-FFF2-40B4-BE49-F238E27FC236}">
                <a16:creationId xmlns:a16="http://schemas.microsoft.com/office/drawing/2014/main" id="{89DA5F08-CD66-556B-FD1C-4D55F444E3B0}"/>
              </a:ext>
            </a:extLst>
          </p:cNvPr>
          <p:cNvSpPr txBox="1">
            <a:spLocks/>
          </p:cNvSpPr>
          <p:nvPr/>
        </p:nvSpPr>
        <p:spPr>
          <a:xfrm>
            <a:off x="838200" y="-1325563"/>
            <a:ext cx="10515600" cy="1325563"/>
          </a:xfrm>
          <a:prstGeom prst="rect">
            <a:avLst/>
          </a:prstGeom>
        </p:spPr>
        <p:txBody>
          <a:bodyPr anchor="b"/>
          <a:lstStyle>
            <a:lvl1pPr algn="l" defTabSz="914400" rtl="0" eaLnBrk="1" latinLnBrk="0" hangingPunct="1">
              <a:lnSpc>
                <a:spcPct val="90000"/>
              </a:lnSpc>
              <a:spcBef>
                <a:spcPct val="0"/>
              </a:spcBef>
              <a:buNone/>
              <a:defRPr sz="4000" b="1" kern="1200" cap="none" spc="0" baseline="0">
                <a:solidFill>
                  <a:schemeClr val="bg1"/>
                </a:solidFill>
                <a:latin typeface="Arial" panose="020B0604020202020204" pitchFamily="34" charset="0"/>
                <a:ea typeface="+mj-ea"/>
                <a:cs typeface="Arial" panose="020B0604020202020204" pitchFamily="34" charset="0"/>
              </a:defRPr>
            </a:lvl1pPr>
          </a:lstStyle>
          <a:p>
            <a:r>
              <a:rPr lang="en-US"/>
              <a:t>3. Discuss actions in progress</a:t>
            </a:r>
            <a:endParaRPr lang="es-CO" dirty="0"/>
          </a:p>
        </p:txBody>
      </p:sp>
    </p:spTree>
    <p:extLst>
      <p:ext uri="{BB962C8B-B14F-4D97-AF65-F5344CB8AC3E}">
        <p14:creationId xmlns:p14="http://schemas.microsoft.com/office/powerpoint/2010/main" val="352113240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pie de página 1">
            <a:extLst>
              <a:ext uri="{FF2B5EF4-FFF2-40B4-BE49-F238E27FC236}">
                <a16:creationId xmlns:a16="http://schemas.microsoft.com/office/drawing/2014/main" id="{2E15585C-87F8-A1CF-A36F-C84AAEA0AC37}"/>
              </a:ext>
            </a:extLst>
          </p:cNvPr>
          <p:cNvSpPr>
            <a:spLocks noGrp="1"/>
          </p:cNvSpPr>
          <p:nvPr>
            <p:ph type="ftr" sz="quarter" idx="11"/>
          </p:nvPr>
        </p:nvSpPr>
        <p:spPr/>
        <p:txBody>
          <a:bodyPr/>
          <a:lstStyle/>
          <a:p>
            <a:r>
              <a:rPr lang="es-CO"/>
              <a:t>© Vista Higher Learning, Inc. All rights reserved.</a:t>
            </a:r>
            <a:endParaRPr lang="en-US" dirty="0"/>
          </a:p>
        </p:txBody>
      </p:sp>
      <p:sp>
        <p:nvSpPr>
          <p:cNvPr id="3" name="Marcador de fecha 2">
            <a:extLst>
              <a:ext uri="{FF2B5EF4-FFF2-40B4-BE49-F238E27FC236}">
                <a16:creationId xmlns:a16="http://schemas.microsoft.com/office/drawing/2014/main" id="{0A2016F0-C0D0-0A99-AE20-BB8B93022322}"/>
              </a:ext>
            </a:extLst>
          </p:cNvPr>
          <p:cNvSpPr>
            <a:spLocks noGrp="1"/>
          </p:cNvSpPr>
          <p:nvPr>
            <p:ph type="dt" sz="half" idx="2"/>
          </p:nvPr>
        </p:nvSpPr>
        <p:spPr/>
        <p:txBody>
          <a:bodyPr/>
          <a:lstStyle/>
          <a:p>
            <a:r>
              <a:rPr lang="es-CO" dirty="0"/>
              <a:t>5.3-4</a:t>
            </a:r>
            <a:endParaRPr lang="en-US" dirty="0"/>
          </a:p>
        </p:txBody>
      </p:sp>
      <p:graphicFrame>
        <p:nvGraphicFramePr>
          <p:cNvPr id="9" name="Tabla 6">
            <a:extLst>
              <a:ext uri="{FF2B5EF4-FFF2-40B4-BE49-F238E27FC236}">
                <a16:creationId xmlns:a16="http://schemas.microsoft.com/office/drawing/2014/main" id="{7C3638C0-DFF9-9BEF-0EA0-54E5A96376EA}"/>
              </a:ext>
            </a:extLst>
          </p:cNvPr>
          <p:cNvGraphicFramePr>
            <a:graphicFrameLocks noGrp="1"/>
          </p:cNvGraphicFramePr>
          <p:nvPr>
            <p:extLst>
              <p:ext uri="{D42A27DB-BD31-4B8C-83A1-F6EECF244321}">
                <p14:modId xmlns:p14="http://schemas.microsoft.com/office/powerpoint/2010/main" val="3471839799"/>
              </p:ext>
            </p:extLst>
          </p:nvPr>
        </p:nvGraphicFramePr>
        <p:xfrm>
          <a:off x="2483492" y="2781699"/>
          <a:ext cx="8063797" cy="1043668"/>
        </p:xfrm>
        <a:graphic>
          <a:graphicData uri="http://schemas.openxmlformats.org/drawingml/2006/table">
            <a:tbl>
              <a:tblPr firstRow="1" bandRow="1">
                <a:tableStyleId>{5C22544A-7EE6-4342-B048-85BDC9FD1C3A}</a:tableStyleId>
              </a:tblPr>
              <a:tblGrid>
                <a:gridCol w="4151224">
                  <a:extLst>
                    <a:ext uri="{9D8B030D-6E8A-4147-A177-3AD203B41FA5}">
                      <a16:colId xmlns:a16="http://schemas.microsoft.com/office/drawing/2014/main" val="1461770809"/>
                    </a:ext>
                  </a:extLst>
                </a:gridCol>
                <a:gridCol w="3912573">
                  <a:extLst>
                    <a:ext uri="{9D8B030D-6E8A-4147-A177-3AD203B41FA5}">
                      <a16:colId xmlns:a16="http://schemas.microsoft.com/office/drawing/2014/main" val="1884032509"/>
                    </a:ext>
                  </a:extLst>
                </a:gridCol>
              </a:tblGrid>
              <a:tr h="349232">
                <a:tc>
                  <a:txBody>
                    <a:bodyPr/>
                    <a:lstStyle/>
                    <a:p>
                      <a:pPr>
                        <a:lnSpc>
                          <a:spcPts val="2200"/>
                        </a:lnSpc>
                        <a:spcAft>
                          <a:spcPts val="200"/>
                        </a:spcAft>
                      </a:pPr>
                      <a:r>
                        <a:rPr lang="es-ES" sz="1600" b="0" i="0" kern="1200" dirty="0">
                          <a:ln>
                            <a:noFill/>
                          </a:ln>
                          <a:solidFill>
                            <a:schemeClr val="tx1"/>
                          </a:solidFill>
                          <a:effectLst/>
                          <a:latin typeface="Arial" panose="020B0604020202020204" pitchFamily="34" charset="0"/>
                          <a:ea typeface="+mn-ea"/>
                          <a:cs typeface="Arial" panose="020B0604020202020204" pitchFamily="34" charset="0"/>
                        </a:rPr>
                        <a:t>Silencio, por favor, </a:t>
                      </a:r>
                      <a:r>
                        <a:rPr lang="es-ES" sz="1600" b="1" i="0" kern="1200" dirty="0">
                          <a:ln>
                            <a:noFill/>
                          </a:ln>
                          <a:solidFill>
                            <a:schemeClr val="tx1"/>
                          </a:solidFill>
                          <a:effectLst/>
                          <a:latin typeface="Arial" panose="020B0604020202020204" pitchFamily="34" charset="0"/>
                          <a:ea typeface="+mn-ea"/>
                          <a:cs typeface="Arial" panose="020B0604020202020204" pitchFamily="34" charset="0"/>
                        </a:rPr>
                        <a:t>estoy estudiando</a:t>
                      </a:r>
                      <a:r>
                        <a:rPr lang="es-ES" sz="1600" b="0" i="0" kern="1200" dirty="0">
                          <a:ln>
                            <a:noFill/>
                          </a:ln>
                          <a:solidFill>
                            <a:schemeClr val="tx1"/>
                          </a:solidFill>
                          <a:effectLst/>
                          <a:latin typeface="Arial" panose="020B0604020202020204" pitchFamily="34" charset="0"/>
                          <a:ea typeface="+mn-ea"/>
                          <a:cs typeface="Arial" panose="020B0604020202020204" pitchFamily="34" charset="0"/>
                        </a:rPr>
                        <a:t>.</a:t>
                      </a:r>
                      <a:endParaRPr lang="es-CO" sz="1600" b="0" i="0" kern="1200" dirty="0">
                        <a:ln>
                          <a:noFill/>
                        </a:ln>
                        <a:solidFill>
                          <a:schemeClr val="tx1"/>
                        </a:solidFill>
                        <a:effectLst/>
                        <a:latin typeface="Arial" panose="020B0604020202020204" pitchFamily="34" charset="0"/>
                        <a:ea typeface="+mn-ea"/>
                        <a:cs typeface="Arial" panose="020B0604020202020204" pitchFamily="34" charset="0"/>
                      </a:endParaRP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a:lnSpc>
                          <a:spcPts val="2200"/>
                        </a:lnSpc>
                        <a:spcAft>
                          <a:spcPts val="200"/>
                        </a:spcAft>
                      </a:pPr>
                      <a:r>
                        <a:rPr lang="en-US" sz="1600" b="0" i="1" kern="1200" dirty="0">
                          <a:ln>
                            <a:noFill/>
                          </a:ln>
                          <a:solidFill>
                            <a:schemeClr val="tx1"/>
                          </a:solidFill>
                          <a:effectLst/>
                          <a:latin typeface="Arial" panose="020B0604020202020204" pitchFamily="34" charset="0"/>
                          <a:ea typeface="+mn-ea"/>
                          <a:cs typeface="Arial" panose="020B0604020202020204" pitchFamily="34" charset="0"/>
                        </a:rPr>
                        <a:t>Quiet, please, </a:t>
                      </a:r>
                      <a:r>
                        <a:rPr lang="en-US" sz="1600" b="1" i="1" kern="1200" dirty="0">
                          <a:ln>
                            <a:noFill/>
                          </a:ln>
                          <a:solidFill>
                            <a:schemeClr val="tx1"/>
                          </a:solidFill>
                          <a:effectLst/>
                          <a:latin typeface="Arial" panose="020B0604020202020204" pitchFamily="34" charset="0"/>
                          <a:ea typeface="+mn-ea"/>
                          <a:cs typeface="Arial" panose="020B0604020202020204" pitchFamily="34" charset="0"/>
                        </a:rPr>
                        <a:t>I'm studying</a:t>
                      </a:r>
                      <a:r>
                        <a:rPr lang="en-US" sz="1600" b="1" i="0" kern="1200" dirty="0">
                          <a:ln>
                            <a:noFill/>
                          </a:ln>
                          <a:solidFill>
                            <a:schemeClr val="tx1"/>
                          </a:solidFill>
                          <a:effectLst/>
                          <a:latin typeface="Arial" panose="020B0604020202020204" pitchFamily="34" charset="0"/>
                          <a:ea typeface="+mn-ea"/>
                          <a:cs typeface="Arial" panose="020B0604020202020204" pitchFamily="34" charset="0"/>
                        </a:rPr>
                        <a:t>.</a:t>
                      </a:r>
                      <a:endParaRPr lang="es-CO" sz="1600" b="1" i="0" kern="1200" dirty="0">
                        <a:ln>
                          <a:noFill/>
                        </a:ln>
                        <a:solidFill>
                          <a:schemeClr val="tx1"/>
                        </a:solidFill>
                        <a:effectLst/>
                        <a:latin typeface="Arial" panose="020B0604020202020204" pitchFamily="34" charset="0"/>
                        <a:ea typeface="+mn-ea"/>
                        <a:cs typeface="Arial" panose="020B0604020202020204" pitchFamily="34" charset="0"/>
                      </a:endParaRP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890002181"/>
                  </a:ext>
                </a:extLst>
              </a:tr>
              <a:tr h="297712">
                <a:tc>
                  <a:txBody>
                    <a:bodyPr/>
                    <a:lstStyle/>
                    <a:p>
                      <a:pPr>
                        <a:lnSpc>
                          <a:spcPts val="2200"/>
                        </a:lnSpc>
                        <a:spcAft>
                          <a:spcPts val="200"/>
                        </a:spcAft>
                      </a:pPr>
                      <a:r>
                        <a:rPr lang="es-CO" sz="1600" b="0" i="0" kern="1200" dirty="0">
                          <a:ln>
                            <a:noFill/>
                          </a:ln>
                          <a:solidFill>
                            <a:schemeClr val="tx1"/>
                          </a:solidFill>
                          <a:effectLst/>
                          <a:latin typeface="Arial" panose="020B0604020202020204" pitchFamily="34" charset="0"/>
                          <a:ea typeface="+mn-ea"/>
                          <a:cs typeface="Arial" panose="020B0604020202020204" pitchFamily="34" charset="0"/>
                        </a:rPr>
                        <a:t>PERO</a:t>
                      </a: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a:lnSpc>
                          <a:spcPts val="2200"/>
                        </a:lnSpc>
                        <a:spcAft>
                          <a:spcPts val="200"/>
                        </a:spcAft>
                      </a:pPr>
                      <a:endParaRPr lang="es-CO" sz="1600" b="0" i="0" kern="1200" dirty="0">
                        <a:ln>
                          <a:noFill/>
                        </a:ln>
                        <a:solidFill>
                          <a:schemeClr val="tx1"/>
                        </a:solidFill>
                        <a:effectLst/>
                        <a:latin typeface="Arial" panose="020B0604020202020204" pitchFamily="34" charset="0"/>
                        <a:ea typeface="+mn-ea"/>
                        <a:cs typeface="Arial" panose="020B0604020202020204" pitchFamily="34" charset="0"/>
                      </a:endParaRP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288379">
                <a:tc>
                  <a:txBody>
                    <a:bodyPr/>
                    <a:lstStyle/>
                    <a:p>
                      <a:pPr>
                        <a:lnSpc>
                          <a:spcPts val="2200"/>
                        </a:lnSpc>
                        <a:spcAft>
                          <a:spcPts val="200"/>
                        </a:spcAft>
                      </a:pPr>
                      <a:r>
                        <a:rPr lang="es-ES" sz="1600" b="1" i="0" kern="1200" dirty="0">
                          <a:ln>
                            <a:noFill/>
                          </a:ln>
                          <a:solidFill>
                            <a:schemeClr val="tx1"/>
                          </a:solidFill>
                          <a:effectLst/>
                          <a:latin typeface="Arial" panose="020B0604020202020204" pitchFamily="34" charset="0"/>
                          <a:ea typeface="+mn-ea"/>
                          <a:cs typeface="Arial" panose="020B0604020202020204" pitchFamily="34" charset="0"/>
                        </a:rPr>
                        <a:t>Cenamos/Vamos a cenar </a:t>
                      </a:r>
                      <a:r>
                        <a:rPr lang="es-ES" sz="1600" b="0" i="0" kern="1200" dirty="0">
                          <a:ln>
                            <a:noFill/>
                          </a:ln>
                          <a:solidFill>
                            <a:schemeClr val="tx1"/>
                          </a:solidFill>
                          <a:effectLst/>
                          <a:latin typeface="Arial" panose="020B0604020202020204" pitchFamily="34" charset="0"/>
                          <a:ea typeface="+mn-ea"/>
                          <a:cs typeface="Arial" panose="020B0604020202020204" pitchFamily="34" charset="0"/>
                        </a:rPr>
                        <a:t>en una hora.</a:t>
                      </a:r>
                      <a:endParaRPr lang="es-CO" sz="1600" b="0" i="0" kern="1200" dirty="0">
                        <a:ln>
                          <a:noFill/>
                        </a:ln>
                        <a:solidFill>
                          <a:schemeClr val="tx1"/>
                        </a:solidFill>
                        <a:effectLst/>
                        <a:latin typeface="Arial" panose="020B0604020202020204" pitchFamily="34" charset="0"/>
                        <a:ea typeface="+mn-ea"/>
                        <a:cs typeface="Arial" panose="020B0604020202020204" pitchFamily="34" charset="0"/>
                      </a:endParaRP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a:lnSpc>
                          <a:spcPts val="2200"/>
                        </a:lnSpc>
                        <a:spcAft>
                          <a:spcPts val="200"/>
                        </a:spcAft>
                      </a:pPr>
                      <a:r>
                        <a:rPr lang="en-US" sz="1600" b="1" i="1" kern="1200" dirty="0">
                          <a:ln>
                            <a:noFill/>
                          </a:ln>
                          <a:solidFill>
                            <a:schemeClr val="tx1"/>
                          </a:solidFill>
                          <a:effectLst/>
                          <a:latin typeface="Arial" panose="020B0604020202020204" pitchFamily="34" charset="0"/>
                          <a:ea typeface="+mn-ea"/>
                          <a:cs typeface="Arial" panose="020B0604020202020204" pitchFamily="34" charset="0"/>
                        </a:rPr>
                        <a:t>We are having dinner </a:t>
                      </a:r>
                      <a:r>
                        <a:rPr lang="en-US" sz="1600" b="0" i="1" kern="1200" dirty="0">
                          <a:ln>
                            <a:noFill/>
                          </a:ln>
                          <a:solidFill>
                            <a:schemeClr val="tx1"/>
                          </a:solidFill>
                          <a:effectLst/>
                          <a:latin typeface="Arial" panose="020B0604020202020204" pitchFamily="34" charset="0"/>
                          <a:ea typeface="+mn-ea"/>
                          <a:cs typeface="Arial" panose="020B0604020202020204" pitchFamily="34" charset="0"/>
                        </a:rPr>
                        <a:t>in an hour.</a:t>
                      </a:r>
                      <a:endParaRPr lang="es-CO" sz="1600" b="0" i="1" kern="1200" dirty="0">
                        <a:ln>
                          <a:noFill/>
                        </a:ln>
                        <a:solidFill>
                          <a:schemeClr val="tx1"/>
                        </a:solidFill>
                        <a:effectLst/>
                        <a:latin typeface="Arial" panose="020B0604020202020204" pitchFamily="34" charset="0"/>
                        <a:ea typeface="+mn-ea"/>
                        <a:cs typeface="Arial" panose="020B0604020202020204" pitchFamily="34" charset="0"/>
                      </a:endParaRP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bl>
          </a:graphicData>
        </a:graphic>
      </p:graphicFrame>
      <p:sp>
        <p:nvSpPr>
          <p:cNvPr id="15" name="Content Placeholder 3">
            <a:extLst>
              <a:ext uri="{FF2B5EF4-FFF2-40B4-BE49-F238E27FC236}">
                <a16:creationId xmlns:a16="http://schemas.microsoft.com/office/drawing/2014/main" id="{BA77694D-400D-598A-182A-646786EB73A6}"/>
              </a:ext>
            </a:extLst>
          </p:cNvPr>
          <p:cNvSpPr txBox="1">
            <a:spLocks/>
          </p:cNvSpPr>
          <p:nvPr/>
        </p:nvSpPr>
        <p:spPr>
          <a:xfrm>
            <a:off x="2429689" y="4134995"/>
            <a:ext cx="8143727" cy="872938"/>
          </a:xfrm>
          <a:prstGeom prst="rect">
            <a:avLst/>
          </a:prstGeom>
        </p:spPr>
        <p:txBody>
          <a:bodyPr vert="horz" lIns="91440" tIns="45720" rIns="91440" bIns="45720" rtlCol="0">
            <a:noAutofit/>
          </a:bodyPr>
          <a:lstStyle>
            <a:lvl1pPr marL="0" indent="0" algn="l" defTabSz="914400" rtl="0" eaLnBrk="1" latinLnBrk="0" hangingPunct="1">
              <a:lnSpc>
                <a:spcPts val="4000"/>
              </a:lnSpc>
              <a:spcBef>
                <a:spcPts val="0"/>
              </a:spcBef>
              <a:buClr>
                <a:schemeClr val="accent2"/>
              </a:buClr>
              <a:buFont typeface="Arial" panose="020B0604020202020204" pitchFamily="34" charset="0"/>
              <a:buNone/>
              <a:defRPr sz="2800" kern="1200">
                <a:ln>
                  <a:noFill/>
                </a:ln>
                <a:solidFill>
                  <a:schemeClr val="tx1"/>
                </a:solidFill>
                <a:effectLst/>
                <a:latin typeface="Arial" panose="020B0604020202020204" pitchFamily="34" charset="0"/>
                <a:ea typeface="+mn-ea"/>
                <a:cs typeface="Arial" panose="020B0604020202020204" pitchFamily="34" charset="0"/>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nSpc>
                <a:spcPts val="2200"/>
              </a:lnSpc>
              <a:spcAft>
                <a:spcPts val="600"/>
              </a:spcAft>
            </a:pPr>
            <a:r>
              <a:rPr lang="en-US" sz="1600" dirty="0"/>
              <a:t>Note that there are important differences between Spanish and English regarding the use of the present participle. Remember, for instance, that we use </a:t>
            </a:r>
            <a:r>
              <a:rPr lang="en-US" sz="1600"/>
              <a:t>the infinitive </a:t>
            </a:r>
            <a:r>
              <a:rPr lang="en-US" sz="1600" dirty="0"/>
              <a:t>and not the present participle with </a:t>
            </a:r>
            <a:r>
              <a:rPr lang="en-US" sz="1600" b="1" dirty="0" err="1"/>
              <a:t>gustar</a:t>
            </a:r>
            <a:r>
              <a:rPr lang="en-US" sz="1600" dirty="0"/>
              <a:t>. (</a:t>
            </a:r>
            <a:r>
              <a:rPr lang="en-US" sz="1600" i="1" dirty="0"/>
              <a:t>See</a:t>
            </a:r>
            <a:r>
              <a:rPr lang="en-US" sz="1600" dirty="0"/>
              <a:t> </a:t>
            </a:r>
            <a:r>
              <a:rPr lang="en-US" sz="1600" b="1" dirty="0" err="1"/>
              <a:t>Capítulo</a:t>
            </a:r>
            <a:r>
              <a:rPr lang="en-US" sz="1600" dirty="0"/>
              <a:t> </a:t>
            </a:r>
            <a:r>
              <a:rPr lang="en-US" sz="1600" b="1" dirty="0"/>
              <a:t>4</a:t>
            </a:r>
            <a:r>
              <a:rPr lang="en-US" sz="1600" dirty="0"/>
              <a:t>.)</a:t>
            </a:r>
          </a:p>
        </p:txBody>
      </p:sp>
      <p:sp>
        <p:nvSpPr>
          <p:cNvPr id="17" name="Isosceles Triangle 16">
            <a:extLst>
              <a:ext uri="{FF2B5EF4-FFF2-40B4-BE49-F238E27FC236}">
                <a16:creationId xmlns:a16="http://schemas.microsoft.com/office/drawing/2014/main" id="{A0913E6C-182A-5312-215B-07C92206D6AB}"/>
              </a:ext>
            </a:extLst>
          </p:cNvPr>
          <p:cNvSpPr/>
          <p:nvPr/>
        </p:nvSpPr>
        <p:spPr>
          <a:xfrm rot="5400000">
            <a:off x="2209138" y="4246957"/>
            <a:ext cx="160831" cy="138648"/>
          </a:xfrm>
          <a:prstGeom prst="triangle">
            <a:avLst/>
          </a:prstGeom>
          <a:solidFill>
            <a:srgbClr val="0A659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23" name="Tabla 6">
            <a:extLst>
              <a:ext uri="{FF2B5EF4-FFF2-40B4-BE49-F238E27FC236}">
                <a16:creationId xmlns:a16="http://schemas.microsoft.com/office/drawing/2014/main" id="{05871F9C-AD57-902C-3660-059A71B27081}"/>
              </a:ext>
            </a:extLst>
          </p:cNvPr>
          <p:cNvGraphicFramePr>
            <a:graphicFrameLocks noGrp="1"/>
          </p:cNvGraphicFramePr>
          <p:nvPr>
            <p:extLst>
              <p:ext uri="{D42A27DB-BD31-4B8C-83A1-F6EECF244321}">
                <p14:modId xmlns:p14="http://schemas.microsoft.com/office/powerpoint/2010/main" val="2579785483"/>
              </p:ext>
            </p:extLst>
          </p:nvPr>
        </p:nvGraphicFramePr>
        <p:xfrm>
          <a:off x="2496555" y="5152247"/>
          <a:ext cx="8063798" cy="370840"/>
        </p:xfrm>
        <a:graphic>
          <a:graphicData uri="http://schemas.openxmlformats.org/drawingml/2006/table">
            <a:tbl>
              <a:tblPr firstRow="1" bandRow="1">
                <a:tableStyleId>{5C22544A-7EE6-4342-B048-85BDC9FD1C3A}</a:tableStyleId>
              </a:tblPr>
              <a:tblGrid>
                <a:gridCol w="3290292">
                  <a:extLst>
                    <a:ext uri="{9D8B030D-6E8A-4147-A177-3AD203B41FA5}">
                      <a16:colId xmlns:a16="http://schemas.microsoft.com/office/drawing/2014/main" val="1461770809"/>
                    </a:ext>
                  </a:extLst>
                </a:gridCol>
                <a:gridCol w="748937">
                  <a:extLst>
                    <a:ext uri="{9D8B030D-6E8A-4147-A177-3AD203B41FA5}">
                      <a16:colId xmlns:a16="http://schemas.microsoft.com/office/drawing/2014/main" val="3487409316"/>
                    </a:ext>
                  </a:extLst>
                </a:gridCol>
                <a:gridCol w="4024569">
                  <a:extLst>
                    <a:ext uri="{9D8B030D-6E8A-4147-A177-3AD203B41FA5}">
                      <a16:colId xmlns:a16="http://schemas.microsoft.com/office/drawing/2014/main" val="1884032509"/>
                    </a:ext>
                  </a:extLst>
                </a:gridCol>
              </a:tblGrid>
              <a:tr h="370840">
                <a:tc>
                  <a:txBody>
                    <a:bodyPr/>
                    <a:lstStyle/>
                    <a:p>
                      <a:pPr>
                        <a:lnSpc>
                          <a:spcPts val="2200"/>
                        </a:lnSpc>
                        <a:spcAft>
                          <a:spcPts val="200"/>
                        </a:spcAft>
                      </a:pPr>
                      <a:r>
                        <a:rPr lang="es-ES" sz="1600" b="0" kern="1200" dirty="0">
                          <a:ln>
                            <a:noFill/>
                          </a:ln>
                          <a:solidFill>
                            <a:schemeClr val="tx1"/>
                          </a:solidFill>
                          <a:effectLst/>
                          <a:latin typeface="Arial" panose="020B0604020202020204" pitchFamily="34" charset="0"/>
                          <a:ea typeface="+mn-ea"/>
                          <a:cs typeface="Arial" panose="020B0604020202020204" pitchFamily="34" charset="0"/>
                        </a:rPr>
                        <a:t>No me gusta </a:t>
                      </a:r>
                      <a:r>
                        <a:rPr lang="es-ES" sz="1600" b="1" kern="1200" dirty="0">
                          <a:ln>
                            <a:noFill/>
                          </a:ln>
                          <a:solidFill>
                            <a:schemeClr val="tx1"/>
                          </a:solidFill>
                          <a:effectLst/>
                          <a:latin typeface="Arial" panose="020B0604020202020204" pitchFamily="34" charset="0"/>
                          <a:ea typeface="+mn-ea"/>
                          <a:cs typeface="Arial" panose="020B0604020202020204" pitchFamily="34" charset="0"/>
                        </a:rPr>
                        <a:t>correr</a:t>
                      </a:r>
                      <a:r>
                        <a:rPr lang="es-ES" sz="1600" b="0" kern="1200" dirty="0">
                          <a:ln>
                            <a:noFill/>
                          </a:ln>
                          <a:solidFill>
                            <a:schemeClr val="tx1"/>
                          </a:solidFill>
                          <a:effectLst/>
                          <a:latin typeface="Arial" panose="020B0604020202020204" pitchFamily="34" charset="0"/>
                          <a:ea typeface="+mn-ea"/>
                          <a:cs typeface="Arial" panose="020B0604020202020204" pitchFamily="34" charset="0"/>
                        </a:rPr>
                        <a:t> en el parque.</a:t>
                      </a:r>
                      <a:endParaRPr lang="es-CO" sz="1600" b="0" kern="1200" dirty="0">
                        <a:ln>
                          <a:noFill/>
                        </a:ln>
                        <a:solidFill>
                          <a:schemeClr val="tx1"/>
                        </a:solidFill>
                        <a:effectLst/>
                        <a:latin typeface="Arial" panose="020B0604020202020204" pitchFamily="34" charset="0"/>
                        <a:ea typeface="+mn-ea"/>
                        <a:cs typeface="Arial" panose="020B0604020202020204" pitchFamily="34" charset="0"/>
                      </a:endParaRP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a:lnSpc>
                          <a:spcPts val="2200"/>
                        </a:lnSpc>
                        <a:spcAft>
                          <a:spcPts val="200"/>
                        </a:spcAft>
                      </a:pPr>
                      <a:endParaRPr lang="es-CO" sz="1600" b="0" kern="1200" dirty="0">
                        <a:ln>
                          <a:noFill/>
                        </a:ln>
                        <a:solidFill>
                          <a:schemeClr val="tx1"/>
                        </a:solidFill>
                        <a:effectLst/>
                        <a:latin typeface="Arial" panose="020B0604020202020204" pitchFamily="34" charset="0"/>
                        <a:ea typeface="+mn-ea"/>
                        <a:cs typeface="Arial" panose="020B0604020202020204" pitchFamily="34" charset="0"/>
                      </a:endParaRP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a:lnSpc>
                          <a:spcPts val="2200"/>
                        </a:lnSpc>
                        <a:spcAft>
                          <a:spcPts val="200"/>
                        </a:spcAft>
                      </a:pPr>
                      <a:r>
                        <a:rPr lang="en-US" sz="1600" b="0" i="1" kern="1200" dirty="0">
                          <a:ln>
                            <a:noFill/>
                          </a:ln>
                          <a:solidFill>
                            <a:schemeClr val="tx1"/>
                          </a:solidFill>
                          <a:effectLst/>
                          <a:latin typeface="Arial" panose="020B0604020202020204" pitchFamily="34" charset="0"/>
                          <a:ea typeface="+mn-ea"/>
                          <a:cs typeface="Arial" panose="020B0604020202020204" pitchFamily="34" charset="0"/>
                        </a:rPr>
                        <a:t>I don’t like running in the park.</a:t>
                      </a:r>
                      <a:endParaRPr lang="es-CO" sz="1600" b="0" i="1" strike="noStrike" kern="1200" dirty="0">
                        <a:ln>
                          <a:noFill/>
                        </a:ln>
                        <a:solidFill>
                          <a:schemeClr val="tx1"/>
                        </a:solidFill>
                        <a:effectLst/>
                        <a:latin typeface="Arial" panose="020B0604020202020204" pitchFamily="34" charset="0"/>
                        <a:ea typeface="+mn-ea"/>
                        <a:cs typeface="Arial" panose="020B0604020202020204" pitchFamily="34" charset="0"/>
                      </a:endParaRPr>
                    </a:p>
                  </a:txBody>
                  <a:tcPr marL="45720" marR="45720">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890002181"/>
                  </a:ext>
                </a:extLst>
              </a:tr>
            </a:tbl>
          </a:graphicData>
        </a:graphic>
      </p:graphicFrame>
      <p:sp>
        <p:nvSpPr>
          <p:cNvPr id="18" name="Text Placeholder 2">
            <a:extLst>
              <a:ext uri="{FF2B5EF4-FFF2-40B4-BE49-F238E27FC236}">
                <a16:creationId xmlns:a16="http://schemas.microsoft.com/office/drawing/2014/main" id="{FBE088B4-34FA-EB71-F321-258441A35AAE}"/>
              </a:ext>
            </a:extLst>
          </p:cNvPr>
          <p:cNvSpPr txBox="1">
            <a:spLocks/>
          </p:cNvSpPr>
          <p:nvPr/>
        </p:nvSpPr>
        <p:spPr>
          <a:xfrm>
            <a:off x="2111930" y="1815364"/>
            <a:ext cx="8461488" cy="710122"/>
          </a:xfrm>
          <a:prstGeom prst="rect">
            <a:avLst/>
          </a:prstGeom>
        </p:spPr>
        <p:txBody>
          <a:bodyPr vert="horz" lIns="91440" tIns="45720" rIns="91440" bIns="45720" rtlCol="0">
            <a:noAutofit/>
          </a:bodyPr>
          <a:lstStyle>
            <a:lvl1pPr marL="0" indent="0" algn="l" defTabSz="914400" rtl="0" eaLnBrk="1" latinLnBrk="0" hangingPunct="1">
              <a:lnSpc>
                <a:spcPts val="4000"/>
              </a:lnSpc>
              <a:spcBef>
                <a:spcPts val="0"/>
              </a:spcBef>
              <a:buClr>
                <a:schemeClr val="accent2"/>
              </a:buClr>
              <a:buFont typeface="Arial" panose="020B0604020202020204" pitchFamily="34" charset="0"/>
              <a:buNone/>
              <a:defRPr sz="2800" kern="1200">
                <a:ln>
                  <a:noFill/>
                </a:ln>
                <a:solidFill>
                  <a:schemeClr val="tx1"/>
                </a:solidFill>
                <a:effectLst/>
                <a:latin typeface="Arial" panose="020B0604020202020204" pitchFamily="34" charset="0"/>
                <a:ea typeface="+mn-ea"/>
                <a:cs typeface="Arial" panose="020B0604020202020204" pitchFamily="34" charset="0"/>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nSpc>
                <a:spcPts val="2200"/>
              </a:lnSpc>
              <a:spcAft>
                <a:spcPts val="200"/>
              </a:spcAft>
              <a:buClr>
                <a:schemeClr val="tx1"/>
              </a:buClr>
            </a:pPr>
            <a:r>
              <a:rPr lang="en-US" sz="1600" dirty="0"/>
              <a:t>The present progressive in Spanish emphasizes that the action is in progress at the moment. It is generally not used to talk about habitual and repeated actions, nor is it used </a:t>
            </a:r>
            <a:br>
              <a:rPr lang="en-US" sz="1600" dirty="0"/>
            </a:br>
            <a:r>
              <a:rPr lang="en-US" sz="1600" dirty="0"/>
              <a:t>to talk about the future.</a:t>
            </a:r>
          </a:p>
        </p:txBody>
      </p:sp>
      <p:sp>
        <p:nvSpPr>
          <p:cNvPr id="4" name="Título 29">
            <a:extLst>
              <a:ext uri="{FF2B5EF4-FFF2-40B4-BE49-F238E27FC236}">
                <a16:creationId xmlns:a16="http://schemas.microsoft.com/office/drawing/2014/main" id="{265DCB6A-2674-6E4A-88FE-54EA6EF5BF72}"/>
              </a:ext>
            </a:extLst>
          </p:cNvPr>
          <p:cNvSpPr txBox="1">
            <a:spLocks/>
          </p:cNvSpPr>
          <p:nvPr/>
        </p:nvSpPr>
        <p:spPr>
          <a:xfrm>
            <a:off x="838200" y="-1325563"/>
            <a:ext cx="10515600" cy="1325563"/>
          </a:xfrm>
          <a:prstGeom prst="rect">
            <a:avLst/>
          </a:prstGeom>
        </p:spPr>
        <p:txBody>
          <a:bodyPr anchor="b"/>
          <a:lstStyle>
            <a:lvl1pPr algn="l" defTabSz="914400" rtl="0" eaLnBrk="1" latinLnBrk="0" hangingPunct="1">
              <a:lnSpc>
                <a:spcPct val="90000"/>
              </a:lnSpc>
              <a:spcBef>
                <a:spcPct val="0"/>
              </a:spcBef>
              <a:buNone/>
              <a:defRPr sz="4000" b="1" kern="1200" cap="none" spc="0" baseline="0">
                <a:solidFill>
                  <a:schemeClr val="bg1"/>
                </a:solidFill>
                <a:latin typeface="Arial" panose="020B0604020202020204" pitchFamily="34" charset="0"/>
                <a:ea typeface="+mj-ea"/>
                <a:cs typeface="Arial" panose="020B0604020202020204" pitchFamily="34" charset="0"/>
              </a:defRPr>
            </a:lvl1pPr>
          </a:lstStyle>
          <a:p>
            <a:r>
              <a:rPr lang="en-US"/>
              <a:t>3. Discuss actions in progress</a:t>
            </a:r>
            <a:endParaRPr lang="es-CO" dirty="0"/>
          </a:p>
        </p:txBody>
      </p:sp>
    </p:spTree>
    <p:extLst>
      <p:ext uri="{BB962C8B-B14F-4D97-AF65-F5344CB8AC3E}">
        <p14:creationId xmlns:p14="http://schemas.microsoft.com/office/powerpoint/2010/main" val="955208347"/>
      </p:ext>
    </p:extLst>
  </p:cSld>
  <p:clrMapOvr>
    <a:masterClrMapping/>
  </p:clrMapOvr>
</p:sld>
</file>

<file path=ppt/theme/theme1.xml><?xml version="1.0" encoding="utf-8"?>
<a:theme xmlns:a="http://schemas.openxmlformats.org/drawingml/2006/main" name="Main-MASTER">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1_Main-MASTER">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TM10001115[[fn=Parcel]]</Template>
  <TotalTime>1526</TotalTime>
  <Words>548</Words>
  <Application>Microsoft Office PowerPoint</Application>
  <PresentationFormat>Widescreen</PresentationFormat>
  <Paragraphs>95</Paragraphs>
  <Slides>6</Slides>
  <Notes>0</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6</vt:i4>
      </vt:variant>
    </vt:vector>
  </HeadingPairs>
  <TitlesOfParts>
    <vt:vector size="11" baseType="lpstr">
      <vt:lpstr>Arial</vt:lpstr>
      <vt:lpstr>Calibri</vt:lpstr>
      <vt:lpstr>Gill Sans MT</vt:lpstr>
      <vt:lpstr>Main-MASTER</vt:lpstr>
      <vt:lpstr>1_Main-MASTER</vt:lpstr>
      <vt:lpstr>3. Discuss actions in progress</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Sebastian Diez</dc:creator>
  <cp:lastModifiedBy>Domcekova, Barbara</cp:lastModifiedBy>
  <cp:revision>132</cp:revision>
  <dcterms:created xsi:type="dcterms:W3CDTF">2020-01-23T15:55:24Z</dcterms:created>
  <dcterms:modified xsi:type="dcterms:W3CDTF">2023-10-11T17:07:54Z</dcterms:modified>
</cp:coreProperties>
</file>

<file path=docProps/thumbnail.jpeg>
</file>