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4" r:id="rId5"/>
    <p:sldId id="258" r:id="rId6"/>
    <p:sldId id="263" r:id="rId7"/>
    <p:sldId id="261" r:id="rId8"/>
    <p:sldId id="265"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35F8B9-6EB2-4B6D-94AD-E47954E06BE6}" v="135" dt="2023-11-15T14:01:05.868"/>
    <p1510:client id="{91620817-DC46-EFD4-7512-97CE110D4B3A}" v="968" dt="2023-11-15T19:21:03.1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2F69DD-1965-4662-B306-1F6BF358CFB4}" type="doc">
      <dgm:prSet loTypeId="urn:microsoft.com/office/officeart/2016/7/layout/HexagonTimeline" loCatId="process" qsTypeId="urn:microsoft.com/office/officeart/2005/8/quickstyle/simple4" qsCatId="simple" csTypeId="urn:microsoft.com/office/officeart/2005/8/colors/colorful2" csCatId="colorful" phldr="1"/>
      <dgm:spPr/>
      <dgm:t>
        <a:bodyPr/>
        <a:lstStyle/>
        <a:p>
          <a:endParaRPr lang="en-US"/>
        </a:p>
      </dgm:t>
    </dgm:pt>
    <dgm:pt modelId="{A0881AFF-91CF-4773-B2A3-4BFA1B5A4E36}">
      <dgm:prSet/>
      <dgm:spPr/>
      <dgm:t>
        <a:bodyPr/>
        <a:lstStyle/>
        <a:p>
          <a:r>
            <a:rPr lang="en-US"/>
            <a:t>1990</a:t>
          </a:r>
        </a:p>
      </dgm:t>
    </dgm:pt>
    <dgm:pt modelId="{D8C57AB9-3097-4B8B-84A1-BCBC15376E26}" type="parTrans" cxnId="{01F74AE5-4203-48BE-914B-A983884ACAA3}">
      <dgm:prSet/>
      <dgm:spPr/>
      <dgm:t>
        <a:bodyPr/>
        <a:lstStyle/>
        <a:p>
          <a:endParaRPr lang="en-US"/>
        </a:p>
      </dgm:t>
    </dgm:pt>
    <dgm:pt modelId="{367083C5-7D2C-43A6-B5A9-A9E6E9E6186B}" type="sibTrans" cxnId="{01F74AE5-4203-48BE-914B-A983884ACAA3}">
      <dgm:prSet/>
      <dgm:spPr/>
      <dgm:t>
        <a:bodyPr/>
        <a:lstStyle/>
        <a:p>
          <a:endParaRPr lang="en-US"/>
        </a:p>
      </dgm:t>
    </dgm:pt>
    <dgm:pt modelId="{BC1B2A16-B144-4854-B43E-35D3AABF7CCD}">
      <dgm:prSet/>
      <dgm:spPr/>
      <dgm:t>
        <a:bodyPr/>
        <a:lstStyle/>
        <a:p>
          <a:r>
            <a:rPr lang="en-US"/>
            <a:t>Sutner</a:t>
          </a:r>
        </a:p>
      </dgm:t>
    </dgm:pt>
    <dgm:pt modelId="{90559259-3E6B-4B3C-8EA5-BAFA2E7546E4}" type="parTrans" cxnId="{52215461-62E1-48B5-A511-9DD9DDC5441E}">
      <dgm:prSet/>
      <dgm:spPr/>
      <dgm:t>
        <a:bodyPr/>
        <a:lstStyle/>
        <a:p>
          <a:endParaRPr lang="en-US"/>
        </a:p>
      </dgm:t>
    </dgm:pt>
    <dgm:pt modelId="{A2DECCE7-9F79-467B-B525-B31EA0131923}" type="sibTrans" cxnId="{52215461-62E1-48B5-A511-9DD9DDC5441E}">
      <dgm:prSet/>
      <dgm:spPr/>
      <dgm:t>
        <a:bodyPr/>
        <a:lstStyle/>
        <a:p>
          <a:endParaRPr lang="en-US"/>
        </a:p>
      </dgm:t>
    </dgm:pt>
    <dgm:pt modelId="{0867752A-9881-4B01-92B5-3CE9C994A22A}">
      <dgm:prSet/>
      <dgm:spPr/>
      <dgm:t>
        <a:bodyPr/>
        <a:lstStyle/>
        <a:p>
          <a:r>
            <a:rPr lang="en-US"/>
            <a:t>1996</a:t>
          </a:r>
        </a:p>
      </dgm:t>
    </dgm:pt>
    <dgm:pt modelId="{6F057022-5C15-49FA-8705-5A733F95F119}" type="parTrans" cxnId="{2F15275E-65C6-48FE-A1E9-600456C9B2EA}">
      <dgm:prSet/>
      <dgm:spPr/>
      <dgm:t>
        <a:bodyPr/>
        <a:lstStyle/>
        <a:p>
          <a:endParaRPr lang="en-US"/>
        </a:p>
      </dgm:t>
    </dgm:pt>
    <dgm:pt modelId="{81AD6097-54C0-4D3D-8F1B-6DA059A6CABB}" type="sibTrans" cxnId="{2F15275E-65C6-48FE-A1E9-600456C9B2EA}">
      <dgm:prSet/>
      <dgm:spPr/>
      <dgm:t>
        <a:bodyPr/>
        <a:lstStyle/>
        <a:p>
          <a:endParaRPr lang="en-US"/>
        </a:p>
      </dgm:t>
    </dgm:pt>
    <dgm:pt modelId="{58688609-2AC6-476E-BE0C-F9CE2F57EC15}">
      <dgm:prSet/>
      <dgm:spPr/>
      <dgm:t>
        <a:bodyPr/>
        <a:lstStyle/>
        <a:p>
          <a:r>
            <a:rPr lang="en-US"/>
            <a:t>Barua and Ramakrishnan</a:t>
          </a:r>
        </a:p>
      </dgm:t>
    </dgm:pt>
    <dgm:pt modelId="{44362343-91BA-46A9-AB75-85BF86212EAE}" type="parTrans" cxnId="{AE63C07C-52E5-43D4-B7EF-CFCDAD506CA0}">
      <dgm:prSet/>
      <dgm:spPr/>
      <dgm:t>
        <a:bodyPr/>
        <a:lstStyle/>
        <a:p>
          <a:endParaRPr lang="en-US"/>
        </a:p>
      </dgm:t>
    </dgm:pt>
    <dgm:pt modelId="{B0F610E3-1177-4DAF-94C0-E641261A7B57}" type="sibTrans" cxnId="{AE63C07C-52E5-43D4-B7EF-CFCDAD506CA0}">
      <dgm:prSet/>
      <dgm:spPr/>
      <dgm:t>
        <a:bodyPr/>
        <a:lstStyle/>
        <a:p>
          <a:endParaRPr lang="en-US"/>
        </a:p>
      </dgm:t>
    </dgm:pt>
    <dgm:pt modelId="{09D1547C-4F78-4FE0-99F4-83C06F4C8C9D}">
      <dgm:prSet/>
      <dgm:spPr/>
      <dgm:t>
        <a:bodyPr/>
        <a:lstStyle/>
        <a:p>
          <a:r>
            <a:rPr lang="en-US"/>
            <a:t>1998</a:t>
          </a:r>
        </a:p>
      </dgm:t>
    </dgm:pt>
    <dgm:pt modelId="{CB6F5782-81D9-4060-B6B1-246D078E1302}" type="parTrans" cxnId="{DA2210BE-FBD7-4203-9F7E-2068CF6EF3C0}">
      <dgm:prSet/>
      <dgm:spPr/>
      <dgm:t>
        <a:bodyPr/>
        <a:lstStyle/>
        <a:p>
          <a:endParaRPr lang="en-US"/>
        </a:p>
      </dgm:t>
    </dgm:pt>
    <dgm:pt modelId="{5A4E2F77-44DB-4460-AC8C-42D162868C62}" type="sibTrans" cxnId="{DA2210BE-FBD7-4203-9F7E-2068CF6EF3C0}">
      <dgm:prSet/>
      <dgm:spPr/>
      <dgm:t>
        <a:bodyPr/>
        <a:lstStyle/>
        <a:p>
          <a:endParaRPr lang="en-US"/>
        </a:p>
      </dgm:t>
    </dgm:pt>
    <dgm:pt modelId="{609C2DA2-0189-4A01-9E36-0F851FD86101}">
      <dgm:prSet/>
      <dgm:spPr/>
      <dgm:t>
        <a:bodyPr/>
        <a:lstStyle/>
        <a:p>
          <a:r>
            <a:rPr lang="en-US"/>
            <a:t>Anderson and Feil</a:t>
          </a:r>
        </a:p>
      </dgm:t>
    </dgm:pt>
    <dgm:pt modelId="{F542B135-6B29-4677-AC43-3437D27AFE20}" type="parTrans" cxnId="{EC432B42-DA4B-4BF7-855F-09A9CF91C55E}">
      <dgm:prSet/>
      <dgm:spPr/>
      <dgm:t>
        <a:bodyPr/>
        <a:lstStyle/>
        <a:p>
          <a:endParaRPr lang="en-US"/>
        </a:p>
      </dgm:t>
    </dgm:pt>
    <dgm:pt modelId="{8B05A047-1F0C-4C43-932A-91C0BC865BD5}" type="sibTrans" cxnId="{EC432B42-DA4B-4BF7-855F-09A9CF91C55E}">
      <dgm:prSet/>
      <dgm:spPr/>
      <dgm:t>
        <a:bodyPr/>
        <a:lstStyle/>
        <a:p>
          <a:endParaRPr lang="en-US"/>
        </a:p>
      </dgm:t>
    </dgm:pt>
    <dgm:pt modelId="{63BC8097-A26C-4435-80DF-20198657636C}">
      <dgm:prSet/>
      <dgm:spPr/>
      <dgm:t>
        <a:bodyPr/>
        <a:lstStyle/>
        <a:p>
          <a:r>
            <a:rPr lang="en-US"/>
            <a:t>1999</a:t>
          </a:r>
        </a:p>
      </dgm:t>
    </dgm:pt>
    <dgm:pt modelId="{95A83D89-5827-4EE7-822E-01AB46DBC449}" type="parTrans" cxnId="{BC04A79D-E037-4091-85B9-AAFA2660250C}">
      <dgm:prSet/>
      <dgm:spPr/>
      <dgm:t>
        <a:bodyPr/>
        <a:lstStyle/>
        <a:p>
          <a:endParaRPr lang="en-US"/>
        </a:p>
      </dgm:t>
    </dgm:pt>
    <dgm:pt modelId="{E5F668EE-FEE3-4AFA-863E-FE5838CE5643}" type="sibTrans" cxnId="{BC04A79D-E037-4091-85B9-AAFA2660250C}">
      <dgm:prSet/>
      <dgm:spPr/>
      <dgm:t>
        <a:bodyPr/>
        <a:lstStyle/>
        <a:p>
          <a:endParaRPr lang="en-US"/>
        </a:p>
      </dgm:t>
    </dgm:pt>
    <dgm:pt modelId="{951A14E0-1E82-46DC-84C3-722A660D5CA0}">
      <dgm:prSet/>
      <dgm:spPr/>
      <dgm:t>
        <a:bodyPr/>
        <a:lstStyle/>
        <a:p>
          <a:r>
            <a:rPr lang="en-US"/>
            <a:t>Su</a:t>
          </a:r>
        </a:p>
      </dgm:t>
    </dgm:pt>
    <dgm:pt modelId="{BFEDE273-C4BB-43CB-84CC-B3E6A3192325}" type="parTrans" cxnId="{1011CA8C-856A-461D-810F-006B95B33380}">
      <dgm:prSet/>
      <dgm:spPr/>
      <dgm:t>
        <a:bodyPr/>
        <a:lstStyle/>
        <a:p>
          <a:endParaRPr lang="en-US"/>
        </a:p>
      </dgm:t>
    </dgm:pt>
    <dgm:pt modelId="{165E4647-0619-4417-BAFE-C8CB4BEFB1C6}" type="sibTrans" cxnId="{1011CA8C-856A-461D-810F-006B95B33380}">
      <dgm:prSet/>
      <dgm:spPr/>
      <dgm:t>
        <a:bodyPr/>
        <a:lstStyle/>
        <a:p>
          <a:endParaRPr lang="en-US"/>
        </a:p>
      </dgm:t>
    </dgm:pt>
    <dgm:pt modelId="{09A4B9FD-5D47-4F9D-BF33-F465A8021E77}">
      <dgm:prSet/>
      <dgm:spPr/>
      <dgm:t>
        <a:bodyPr/>
        <a:lstStyle/>
        <a:p>
          <a:r>
            <a:rPr lang="en-US"/>
            <a:t>2011</a:t>
          </a:r>
        </a:p>
      </dgm:t>
    </dgm:pt>
    <dgm:pt modelId="{4E2270D9-4451-4903-8D5E-11E074E5F41F}" type="parTrans" cxnId="{3B978486-873C-4E8B-96B7-C888016F96E3}">
      <dgm:prSet/>
      <dgm:spPr/>
      <dgm:t>
        <a:bodyPr/>
        <a:lstStyle/>
        <a:p>
          <a:endParaRPr lang="en-US"/>
        </a:p>
      </dgm:t>
    </dgm:pt>
    <dgm:pt modelId="{2F2939BB-1C25-4808-BE75-D3E1923A7866}" type="sibTrans" cxnId="{3B978486-873C-4E8B-96B7-C888016F96E3}">
      <dgm:prSet/>
      <dgm:spPr/>
      <dgm:t>
        <a:bodyPr/>
        <a:lstStyle/>
        <a:p>
          <a:endParaRPr lang="en-US"/>
        </a:p>
      </dgm:t>
    </dgm:pt>
    <dgm:pt modelId="{DE3CF5CD-FB55-4BBE-96F5-89856701DDEB}">
      <dgm:prSet/>
      <dgm:spPr/>
      <dgm:t>
        <a:bodyPr/>
        <a:lstStyle/>
        <a:p>
          <a:r>
            <a:rPr lang="en-US"/>
            <a:t>Torrence</a:t>
          </a:r>
        </a:p>
      </dgm:t>
    </dgm:pt>
    <dgm:pt modelId="{028E8051-A341-40A2-9F27-798EC23812B0}" type="parTrans" cxnId="{9298EFB5-DF3C-4B81-A672-3866012CCA97}">
      <dgm:prSet/>
      <dgm:spPr/>
      <dgm:t>
        <a:bodyPr/>
        <a:lstStyle/>
        <a:p>
          <a:endParaRPr lang="en-US"/>
        </a:p>
      </dgm:t>
    </dgm:pt>
    <dgm:pt modelId="{2740D7E5-F6E8-48B9-93A1-42FA7BD6A64E}" type="sibTrans" cxnId="{9298EFB5-DF3C-4B81-A672-3866012CCA97}">
      <dgm:prSet/>
      <dgm:spPr/>
      <dgm:t>
        <a:bodyPr/>
        <a:lstStyle/>
        <a:p>
          <a:endParaRPr lang="en-US"/>
        </a:p>
      </dgm:t>
    </dgm:pt>
    <dgm:pt modelId="{AD258B84-31CC-4E1F-9BB9-1D46A266D1E5}">
      <dgm:prSet/>
      <dgm:spPr/>
      <dgm:t>
        <a:bodyPr/>
        <a:lstStyle/>
        <a:p>
          <a:r>
            <a:rPr lang="en-US"/>
            <a:t>2013</a:t>
          </a:r>
        </a:p>
      </dgm:t>
    </dgm:pt>
    <dgm:pt modelId="{D1280853-1EFC-4D5A-A119-0A5EB8AC686D}" type="parTrans" cxnId="{83176FA5-2826-4268-B44F-A4B6B5EC4F13}">
      <dgm:prSet/>
      <dgm:spPr/>
      <dgm:t>
        <a:bodyPr/>
        <a:lstStyle/>
        <a:p>
          <a:endParaRPr lang="en-US"/>
        </a:p>
      </dgm:t>
    </dgm:pt>
    <dgm:pt modelId="{49B88BD0-C57C-4214-8F3F-891812985691}" type="sibTrans" cxnId="{83176FA5-2826-4268-B44F-A4B6B5EC4F13}">
      <dgm:prSet/>
      <dgm:spPr/>
      <dgm:t>
        <a:bodyPr/>
        <a:lstStyle/>
        <a:p>
          <a:endParaRPr lang="en-US"/>
        </a:p>
      </dgm:t>
    </dgm:pt>
    <dgm:pt modelId="{1434044A-3C12-4BC7-9EC4-43C90EE842CA}">
      <dgm:prSet/>
      <dgm:spPr/>
      <dgm:t>
        <a:bodyPr/>
        <a:lstStyle/>
        <a:p>
          <a:r>
            <a:rPr lang="en-US"/>
            <a:t>Duke</a:t>
          </a:r>
        </a:p>
      </dgm:t>
    </dgm:pt>
    <dgm:pt modelId="{02E032D4-21C0-4628-BD03-0A946BCD697C}" type="parTrans" cxnId="{3DC1ECE9-04FF-4E8C-8E20-1F9CF613C005}">
      <dgm:prSet/>
      <dgm:spPr/>
      <dgm:t>
        <a:bodyPr/>
        <a:lstStyle/>
        <a:p>
          <a:endParaRPr lang="en-US"/>
        </a:p>
      </dgm:t>
    </dgm:pt>
    <dgm:pt modelId="{73953F89-BE14-4BF5-9341-2702AC213EB1}" type="sibTrans" cxnId="{3DC1ECE9-04FF-4E8C-8E20-1F9CF613C005}">
      <dgm:prSet/>
      <dgm:spPr/>
      <dgm:t>
        <a:bodyPr/>
        <a:lstStyle/>
        <a:p>
          <a:endParaRPr lang="en-US"/>
        </a:p>
      </dgm:t>
    </dgm:pt>
    <dgm:pt modelId="{90044451-0A01-4465-82EB-5DD43EF753DA}" type="pres">
      <dgm:prSet presAssocID="{BA2F69DD-1965-4662-B306-1F6BF358CFB4}" presName="Name0" presStyleCnt="0">
        <dgm:presLayoutVars>
          <dgm:chMax/>
          <dgm:chPref/>
          <dgm:animLvl val="lvl"/>
        </dgm:presLayoutVars>
      </dgm:prSet>
      <dgm:spPr/>
    </dgm:pt>
    <dgm:pt modelId="{98437842-2A60-47C7-BC0E-925F05CB458E}" type="pres">
      <dgm:prSet presAssocID="{A0881AFF-91CF-4773-B2A3-4BFA1B5A4E36}" presName="composite" presStyleCnt="0"/>
      <dgm:spPr/>
    </dgm:pt>
    <dgm:pt modelId="{31FFC057-CDAC-4F5A-817A-927550CF78AC}" type="pres">
      <dgm:prSet presAssocID="{A0881AFF-91CF-4773-B2A3-4BFA1B5A4E36}" presName="Parent1" presStyleLbl="alignNode1" presStyleIdx="0" presStyleCnt="6">
        <dgm:presLayoutVars>
          <dgm:chMax val="1"/>
          <dgm:chPref val="1"/>
          <dgm:bulletEnabled val="1"/>
        </dgm:presLayoutVars>
      </dgm:prSet>
      <dgm:spPr/>
    </dgm:pt>
    <dgm:pt modelId="{5B6A9997-8777-42E9-B5B1-321CDF97D44D}" type="pres">
      <dgm:prSet presAssocID="{A0881AFF-91CF-4773-B2A3-4BFA1B5A4E36}" presName="Childtext1" presStyleLbl="revTx" presStyleIdx="0" presStyleCnt="6">
        <dgm:presLayoutVars>
          <dgm:chMax val="0"/>
          <dgm:chPref val="0"/>
          <dgm:bulletEnabled/>
        </dgm:presLayoutVars>
      </dgm:prSet>
      <dgm:spPr/>
    </dgm:pt>
    <dgm:pt modelId="{C77184E5-D317-4867-B9C0-9FE0AC8EAF6F}" type="pres">
      <dgm:prSet presAssocID="{A0881AFF-91CF-4773-B2A3-4BFA1B5A4E36}" presName="ConnectLine" presStyleLbl="sibTrans1D1" presStyleIdx="0" presStyleCnt="6"/>
      <dgm:spPr>
        <a:noFill/>
        <a:ln w="12700" cap="flat" cmpd="sng" algn="ctr">
          <a:solidFill>
            <a:schemeClr val="accent2">
              <a:hueOff val="0"/>
              <a:satOff val="0"/>
              <a:lumOff val="0"/>
              <a:alphaOff val="0"/>
            </a:schemeClr>
          </a:solidFill>
          <a:prstDash val="dash"/>
          <a:miter lim="800000"/>
        </a:ln>
        <a:effectLst/>
      </dgm:spPr>
    </dgm:pt>
    <dgm:pt modelId="{2AD7F2E8-92E7-4EBD-BB99-6FB0225636E7}" type="pres">
      <dgm:prSet presAssocID="{A0881AFF-91CF-4773-B2A3-4BFA1B5A4E36}" presName="ConnectLineEnd" presStyleLbl="node1" presStyleIdx="0" presStyleCnt="6"/>
      <dgm:spPr/>
    </dgm:pt>
    <dgm:pt modelId="{7040F837-8901-4B50-9E07-4D73E49B6FF1}" type="pres">
      <dgm:prSet presAssocID="{A0881AFF-91CF-4773-B2A3-4BFA1B5A4E36}" presName="EmptyPane" presStyleCnt="0"/>
      <dgm:spPr/>
    </dgm:pt>
    <dgm:pt modelId="{6DF8E4D6-A2B9-4656-86DD-DA92636FE2EB}" type="pres">
      <dgm:prSet presAssocID="{367083C5-7D2C-43A6-B5A9-A9E6E9E6186B}" presName="spaceBetweenRectangles" presStyleLbl="fgAcc1" presStyleIdx="0" presStyleCnt="5"/>
      <dgm:spPr/>
    </dgm:pt>
    <dgm:pt modelId="{BEDA672A-5A1E-4EA2-9D2A-16CE8057CD9A}" type="pres">
      <dgm:prSet presAssocID="{0867752A-9881-4B01-92B5-3CE9C994A22A}" presName="composite" presStyleCnt="0"/>
      <dgm:spPr/>
    </dgm:pt>
    <dgm:pt modelId="{AA160BF0-BE64-4445-AD24-CD9451B1FD4B}" type="pres">
      <dgm:prSet presAssocID="{0867752A-9881-4B01-92B5-3CE9C994A22A}" presName="Parent1" presStyleLbl="alignNode1" presStyleIdx="1" presStyleCnt="6">
        <dgm:presLayoutVars>
          <dgm:chMax val="1"/>
          <dgm:chPref val="1"/>
          <dgm:bulletEnabled val="1"/>
        </dgm:presLayoutVars>
      </dgm:prSet>
      <dgm:spPr/>
    </dgm:pt>
    <dgm:pt modelId="{064D54C8-3EA4-4B56-8D0B-CF4DDDC53835}" type="pres">
      <dgm:prSet presAssocID="{0867752A-9881-4B01-92B5-3CE9C994A22A}" presName="Childtext1" presStyleLbl="revTx" presStyleIdx="1" presStyleCnt="6">
        <dgm:presLayoutVars>
          <dgm:chMax val="0"/>
          <dgm:chPref val="0"/>
          <dgm:bulletEnabled/>
        </dgm:presLayoutVars>
      </dgm:prSet>
      <dgm:spPr/>
    </dgm:pt>
    <dgm:pt modelId="{78804D72-6FA4-4456-9D17-42D735DFC52D}" type="pres">
      <dgm:prSet presAssocID="{0867752A-9881-4B01-92B5-3CE9C994A22A}" presName="ConnectLine" presStyleLbl="sibTrans1D1" presStyleIdx="1" presStyleCnt="6"/>
      <dgm:spPr>
        <a:noFill/>
        <a:ln w="12700" cap="flat" cmpd="sng" algn="ctr">
          <a:solidFill>
            <a:schemeClr val="accent2">
              <a:hueOff val="-291073"/>
              <a:satOff val="-16786"/>
              <a:lumOff val="1726"/>
              <a:alphaOff val="0"/>
            </a:schemeClr>
          </a:solidFill>
          <a:prstDash val="dash"/>
          <a:miter lim="800000"/>
        </a:ln>
        <a:effectLst/>
      </dgm:spPr>
    </dgm:pt>
    <dgm:pt modelId="{9717A7C9-ECB2-4CEF-A00E-97F897D7899D}" type="pres">
      <dgm:prSet presAssocID="{0867752A-9881-4B01-92B5-3CE9C994A22A}" presName="ConnectLineEnd" presStyleLbl="node1" presStyleIdx="1" presStyleCnt="6"/>
      <dgm:spPr/>
    </dgm:pt>
    <dgm:pt modelId="{82A306B0-B410-4730-A75E-8C1DE62329AC}" type="pres">
      <dgm:prSet presAssocID="{0867752A-9881-4B01-92B5-3CE9C994A22A}" presName="EmptyPane" presStyleCnt="0"/>
      <dgm:spPr/>
    </dgm:pt>
    <dgm:pt modelId="{8EC3D2CF-4D73-4C2F-89B7-1050B9B7A62E}" type="pres">
      <dgm:prSet presAssocID="{81AD6097-54C0-4D3D-8F1B-6DA059A6CABB}" presName="spaceBetweenRectangles" presStyleLbl="fgAcc1" presStyleIdx="1" presStyleCnt="5"/>
      <dgm:spPr/>
    </dgm:pt>
    <dgm:pt modelId="{E64242A9-E925-430B-A2A3-5D8BC19F2164}" type="pres">
      <dgm:prSet presAssocID="{09D1547C-4F78-4FE0-99F4-83C06F4C8C9D}" presName="composite" presStyleCnt="0"/>
      <dgm:spPr/>
    </dgm:pt>
    <dgm:pt modelId="{842CB5BD-81C4-44AB-B14A-B96E67D08AB4}" type="pres">
      <dgm:prSet presAssocID="{09D1547C-4F78-4FE0-99F4-83C06F4C8C9D}" presName="Parent1" presStyleLbl="alignNode1" presStyleIdx="2" presStyleCnt="6">
        <dgm:presLayoutVars>
          <dgm:chMax val="1"/>
          <dgm:chPref val="1"/>
          <dgm:bulletEnabled val="1"/>
        </dgm:presLayoutVars>
      </dgm:prSet>
      <dgm:spPr/>
    </dgm:pt>
    <dgm:pt modelId="{9AD56E79-5BBD-434A-A2D7-868A103E868A}" type="pres">
      <dgm:prSet presAssocID="{09D1547C-4F78-4FE0-99F4-83C06F4C8C9D}" presName="Childtext1" presStyleLbl="revTx" presStyleIdx="2" presStyleCnt="6">
        <dgm:presLayoutVars>
          <dgm:chMax val="0"/>
          <dgm:chPref val="0"/>
          <dgm:bulletEnabled/>
        </dgm:presLayoutVars>
      </dgm:prSet>
      <dgm:spPr/>
    </dgm:pt>
    <dgm:pt modelId="{303B24AC-3B3A-4250-8C90-C27D64A46F92}" type="pres">
      <dgm:prSet presAssocID="{09D1547C-4F78-4FE0-99F4-83C06F4C8C9D}" presName="ConnectLine" presStyleLbl="sibTrans1D1" presStyleIdx="2" presStyleCnt="6"/>
      <dgm:spPr>
        <a:noFill/>
        <a:ln w="12700" cap="flat" cmpd="sng" algn="ctr">
          <a:solidFill>
            <a:schemeClr val="accent2">
              <a:hueOff val="-582145"/>
              <a:satOff val="-33571"/>
              <a:lumOff val="3451"/>
              <a:alphaOff val="0"/>
            </a:schemeClr>
          </a:solidFill>
          <a:prstDash val="dash"/>
          <a:miter lim="800000"/>
        </a:ln>
        <a:effectLst/>
      </dgm:spPr>
    </dgm:pt>
    <dgm:pt modelId="{2A7749CB-7EB6-4290-8935-5DF7AA18ACAC}" type="pres">
      <dgm:prSet presAssocID="{09D1547C-4F78-4FE0-99F4-83C06F4C8C9D}" presName="ConnectLineEnd" presStyleLbl="node1" presStyleIdx="2" presStyleCnt="6"/>
      <dgm:spPr/>
    </dgm:pt>
    <dgm:pt modelId="{AC051A6C-B6B2-40F0-B1E6-EFBF0FA30D30}" type="pres">
      <dgm:prSet presAssocID="{09D1547C-4F78-4FE0-99F4-83C06F4C8C9D}" presName="EmptyPane" presStyleCnt="0"/>
      <dgm:spPr/>
    </dgm:pt>
    <dgm:pt modelId="{A4BFC3D3-DD0F-4D07-8330-DD23A63B9B2C}" type="pres">
      <dgm:prSet presAssocID="{5A4E2F77-44DB-4460-AC8C-42D162868C62}" presName="spaceBetweenRectangles" presStyleLbl="fgAcc1" presStyleIdx="2" presStyleCnt="5"/>
      <dgm:spPr/>
    </dgm:pt>
    <dgm:pt modelId="{CA654563-E4D7-4A05-A929-8ED10FA8BB7A}" type="pres">
      <dgm:prSet presAssocID="{63BC8097-A26C-4435-80DF-20198657636C}" presName="composite" presStyleCnt="0"/>
      <dgm:spPr/>
    </dgm:pt>
    <dgm:pt modelId="{D7DEC697-0430-407D-A87E-A36F21176794}" type="pres">
      <dgm:prSet presAssocID="{63BC8097-A26C-4435-80DF-20198657636C}" presName="Parent1" presStyleLbl="alignNode1" presStyleIdx="3" presStyleCnt="6">
        <dgm:presLayoutVars>
          <dgm:chMax val="1"/>
          <dgm:chPref val="1"/>
          <dgm:bulletEnabled val="1"/>
        </dgm:presLayoutVars>
      </dgm:prSet>
      <dgm:spPr/>
    </dgm:pt>
    <dgm:pt modelId="{E9D12DFF-2D6E-4CCF-958B-5746D20A57C6}" type="pres">
      <dgm:prSet presAssocID="{63BC8097-A26C-4435-80DF-20198657636C}" presName="Childtext1" presStyleLbl="revTx" presStyleIdx="3" presStyleCnt="6">
        <dgm:presLayoutVars>
          <dgm:chMax val="0"/>
          <dgm:chPref val="0"/>
          <dgm:bulletEnabled/>
        </dgm:presLayoutVars>
      </dgm:prSet>
      <dgm:spPr/>
    </dgm:pt>
    <dgm:pt modelId="{F05A716B-0CAF-41B7-B772-ABE989357220}" type="pres">
      <dgm:prSet presAssocID="{63BC8097-A26C-4435-80DF-20198657636C}" presName="ConnectLine" presStyleLbl="sibTrans1D1" presStyleIdx="3" presStyleCnt="6"/>
      <dgm:spPr>
        <a:noFill/>
        <a:ln w="12700" cap="flat" cmpd="sng" algn="ctr">
          <a:solidFill>
            <a:schemeClr val="accent2">
              <a:hueOff val="-873218"/>
              <a:satOff val="-50357"/>
              <a:lumOff val="5177"/>
              <a:alphaOff val="0"/>
            </a:schemeClr>
          </a:solidFill>
          <a:prstDash val="dash"/>
          <a:miter lim="800000"/>
        </a:ln>
        <a:effectLst/>
      </dgm:spPr>
    </dgm:pt>
    <dgm:pt modelId="{9535B88A-6CFF-425E-BAD9-88382B8B6BFC}" type="pres">
      <dgm:prSet presAssocID="{63BC8097-A26C-4435-80DF-20198657636C}" presName="ConnectLineEnd" presStyleLbl="node1" presStyleIdx="3" presStyleCnt="6"/>
      <dgm:spPr/>
    </dgm:pt>
    <dgm:pt modelId="{C300CE53-575E-40C8-88ED-CFEE4D345DC9}" type="pres">
      <dgm:prSet presAssocID="{63BC8097-A26C-4435-80DF-20198657636C}" presName="EmptyPane" presStyleCnt="0"/>
      <dgm:spPr/>
    </dgm:pt>
    <dgm:pt modelId="{B0312828-199C-40D2-B0F9-020FA12FDB0D}" type="pres">
      <dgm:prSet presAssocID="{E5F668EE-FEE3-4AFA-863E-FE5838CE5643}" presName="spaceBetweenRectangles" presStyleLbl="fgAcc1" presStyleIdx="3" presStyleCnt="5"/>
      <dgm:spPr/>
    </dgm:pt>
    <dgm:pt modelId="{60069938-4088-4D7D-AE1E-FE085AE3DFFD}" type="pres">
      <dgm:prSet presAssocID="{09A4B9FD-5D47-4F9D-BF33-F465A8021E77}" presName="composite" presStyleCnt="0"/>
      <dgm:spPr/>
    </dgm:pt>
    <dgm:pt modelId="{2290B3C0-2127-41B9-BA42-F38D9FCE2C5B}" type="pres">
      <dgm:prSet presAssocID="{09A4B9FD-5D47-4F9D-BF33-F465A8021E77}" presName="Parent1" presStyleLbl="alignNode1" presStyleIdx="4" presStyleCnt="6">
        <dgm:presLayoutVars>
          <dgm:chMax val="1"/>
          <dgm:chPref val="1"/>
          <dgm:bulletEnabled val="1"/>
        </dgm:presLayoutVars>
      </dgm:prSet>
      <dgm:spPr/>
    </dgm:pt>
    <dgm:pt modelId="{6FC76E5D-6E1B-4309-88CC-3B428060BA34}" type="pres">
      <dgm:prSet presAssocID="{09A4B9FD-5D47-4F9D-BF33-F465A8021E77}" presName="Childtext1" presStyleLbl="revTx" presStyleIdx="4" presStyleCnt="6">
        <dgm:presLayoutVars>
          <dgm:chMax val="0"/>
          <dgm:chPref val="0"/>
          <dgm:bulletEnabled/>
        </dgm:presLayoutVars>
      </dgm:prSet>
      <dgm:spPr/>
    </dgm:pt>
    <dgm:pt modelId="{43397971-519E-4224-A2D1-A6E15583C722}" type="pres">
      <dgm:prSet presAssocID="{09A4B9FD-5D47-4F9D-BF33-F465A8021E77}" presName="ConnectLine" presStyleLbl="sibTrans1D1" presStyleIdx="4" presStyleCnt="6"/>
      <dgm:spPr>
        <a:noFill/>
        <a:ln w="12700" cap="flat" cmpd="sng" algn="ctr">
          <a:solidFill>
            <a:schemeClr val="accent2">
              <a:hueOff val="-1164290"/>
              <a:satOff val="-67142"/>
              <a:lumOff val="6902"/>
              <a:alphaOff val="0"/>
            </a:schemeClr>
          </a:solidFill>
          <a:prstDash val="dash"/>
          <a:miter lim="800000"/>
        </a:ln>
        <a:effectLst/>
      </dgm:spPr>
    </dgm:pt>
    <dgm:pt modelId="{71E36E0B-5139-4DFA-B854-54FE472C617A}" type="pres">
      <dgm:prSet presAssocID="{09A4B9FD-5D47-4F9D-BF33-F465A8021E77}" presName="ConnectLineEnd" presStyleLbl="node1" presStyleIdx="4" presStyleCnt="6"/>
      <dgm:spPr/>
    </dgm:pt>
    <dgm:pt modelId="{FDA56F5E-2D77-4F41-ADE4-3044831271B6}" type="pres">
      <dgm:prSet presAssocID="{09A4B9FD-5D47-4F9D-BF33-F465A8021E77}" presName="EmptyPane" presStyleCnt="0"/>
      <dgm:spPr/>
    </dgm:pt>
    <dgm:pt modelId="{C3BF58E8-5CB7-49DC-8D52-13CD760FAC41}" type="pres">
      <dgm:prSet presAssocID="{2F2939BB-1C25-4808-BE75-D3E1923A7866}" presName="spaceBetweenRectangles" presStyleLbl="fgAcc1" presStyleIdx="4" presStyleCnt="5"/>
      <dgm:spPr/>
    </dgm:pt>
    <dgm:pt modelId="{C0301BE1-8563-4786-9C4A-E3A67179D39E}" type="pres">
      <dgm:prSet presAssocID="{AD258B84-31CC-4E1F-9BB9-1D46A266D1E5}" presName="composite" presStyleCnt="0"/>
      <dgm:spPr/>
    </dgm:pt>
    <dgm:pt modelId="{BBF3612D-D75B-471E-89BC-0439850EEB68}" type="pres">
      <dgm:prSet presAssocID="{AD258B84-31CC-4E1F-9BB9-1D46A266D1E5}" presName="Parent1" presStyleLbl="alignNode1" presStyleIdx="5" presStyleCnt="6">
        <dgm:presLayoutVars>
          <dgm:chMax val="1"/>
          <dgm:chPref val="1"/>
          <dgm:bulletEnabled val="1"/>
        </dgm:presLayoutVars>
      </dgm:prSet>
      <dgm:spPr/>
    </dgm:pt>
    <dgm:pt modelId="{C422D0B6-B715-4171-B3E1-8BE2B5F07E18}" type="pres">
      <dgm:prSet presAssocID="{AD258B84-31CC-4E1F-9BB9-1D46A266D1E5}" presName="Childtext1" presStyleLbl="revTx" presStyleIdx="5" presStyleCnt="6">
        <dgm:presLayoutVars>
          <dgm:chMax val="0"/>
          <dgm:chPref val="0"/>
          <dgm:bulletEnabled/>
        </dgm:presLayoutVars>
      </dgm:prSet>
      <dgm:spPr/>
    </dgm:pt>
    <dgm:pt modelId="{66EA0DD3-5552-4EBE-AC09-0A697303006B}" type="pres">
      <dgm:prSet presAssocID="{AD258B84-31CC-4E1F-9BB9-1D46A266D1E5}" presName="ConnectLine" presStyleLbl="sibTrans1D1" presStyleIdx="5" presStyleCnt="6"/>
      <dgm:spPr>
        <a:noFill/>
        <a:ln w="12700" cap="flat" cmpd="sng" algn="ctr">
          <a:solidFill>
            <a:schemeClr val="accent2">
              <a:hueOff val="-1455363"/>
              <a:satOff val="-83928"/>
              <a:lumOff val="8628"/>
              <a:alphaOff val="0"/>
            </a:schemeClr>
          </a:solidFill>
          <a:prstDash val="dash"/>
          <a:miter lim="800000"/>
        </a:ln>
        <a:effectLst/>
      </dgm:spPr>
    </dgm:pt>
    <dgm:pt modelId="{0B53903A-B1FF-40A0-88B0-7790806E9854}" type="pres">
      <dgm:prSet presAssocID="{AD258B84-31CC-4E1F-9BB9-1D46A266D1E5}" presName="ConnectLineEnd" presStyleLbl="node1" presStyleIdx="5" presStyleCnt="6"/>
      <dgm:spPr/>
    </dgm:pt>
    <dgm:pt modelId="{59E479AF-A93E-4A32-8372-E73E86C4A7C1}" type="pres">
      <dgm:prSet presAssocID="{AD258B84-31CC-4E1F-9BB9-1D46A266D1E5}" presName="EmptyPane" presStyleCnt="0"/>
      <dgm:spPr/>
    </dgm:pt>
  </dgm:ptLst>
  <dgm:cxnLst>
    <dgm:cxn modelId="{EA127000-66C6-451B-8BD8-E5A52E4C8A8E}" type="presOf" srcId="{09A4B9FD-5D47-4F9D-BF33-F465A8021E77}" destId="{2290B3C0-2127-41B9-BA42-F38D9FCE2C5B}" srcOrd="0" destOrd="0" presId="urn:microsoft.com/office/officeart/2016/7/layout/HexagonTimeline"/>
    <dgm:cxn modelId="{F953FC10-5AA2-4220-AFBC-42F49271E0E7}" type="presOf" srcId="{A0881AFF-91CF-4773-B2A3-4BFA1B5A4E36}" destId="{31FFC057-CDAC-4F5A-817A-927550CF78AC}" srcOrd="0" destOrd="0" presId="urn:microsoft.com/office/officeart/2016/7/layout/HexagonTimeline"/>
    <dgm:cxn modelId="{C5CE7B16-17BB-48BF-AE09-421320350953}" type="presOf" srcId="{58688609-2AC6-476E-BE0C-F9CE2F57EC15}" destId="{064D54C8-3EA4-4B56-8D0B-CF4DDDC53835}" srcOrd="0" destOrd="0" presId="urn:microsoft.com/office/officeart/2016/7/layout/HexagonTimeline"/>
    <dgm:cxn modelId="{7F9C9416-26F6-46CD-B50C-C38EF508C703}" type="presOf" srcId="{BA2F69DD-1965-4662-B306-1F6BF358CFB4}" destId="{90044451-0A01-4465-82EB-5DD43EF753DA}" srcOrd="0" destOrd="0" presId="urn:microsoft.com/office/officeart/2016/7/layout/HexagonTimeline"/>
    <dgm:cxn modelId="{BFB1913E-9293-4582-ACB0-36E4081F84A1}" type="presOf" srcId="{BC1B2A16-B144-4854-B43E-35D3AABF7CCD}" destId="{5B6A9997-8777-42E9-B5B1-321CDF97D44D}" srcOrd="0" destOrd="0" presId="urn:microsoft.com/office/officeart/2016/7/layout/HexagonTimeline"/>
    <dgm:cxn modelId="{E54F945C-3880-417D-9FA7-F88ADDBFB5C3}" type="presOf" srcId="{609C2DA2-0189-4A01-9E36-0F851FD86101}" destId="{9AD56E79-5BBD-434A-A2D7-868A103E868A}" srcOrd="0" destOrd="0" presId="urn:microsoft.com/office/officeart/2016/7/layout/HexagonTimeline"/>
    <dgm:cxn modelId="{2F15275E-65C6-48FE-A1E9-600456C9B2EA}" srcId="{BA2F69DD-1965-4662-B306-1F6BF358CFB4}" destId="{0867752A-9881-4B01-92B5-3CE9C994A22A}" srcOrd="1" destOrd="0" parTransId="{6F057022-5C15-49FA-8705-5A733F95F119}" sibTransId="{81AD6097-54C0-4D3D-8F1B-6DA059A6CABB}"/>
    <dgm:cxn modelId="{52215461-62E1-48B5-A511-9DD9DDC5441E}" srcId="{A0881AFF-91CF-4773-B2A3-4BFA1B5A4E36}" destId="{BC1B2A16-B144-4854-B43E-35D3AABF7CCD}" srcOrd="0" destOrd="0" parTransId="{90559259-3E6B-4B3C-8EA5-BAFA2E7546E4}" sibTransId="{A2DECCE7-9F79-467B-B525-B31EA0131923}"/>
    <dgm:cxn modelId="{EC432B42-DA4B-4BF7-855F-09A9CF91C55E}" srcId="{09D1547C-4F78-4FE0-99F4-83C06F4C8C9D}" destId="{609C2DA2-0189-4A01-9E36-0F851FD86101}" srcOrd="0" destOrd="0" parTransId="{F542B135-6B29-4677-AC43-3437D27AFE20}" sibTransId="{8B05A047-1F0C-4C43-932A-91C0BC865BD5}"/>
    <dgm:cxn modelId="{A5378265-BDED-49DD-9BA1-BB519D99DD91}" type="presOf" srcId="{DE3CF5CD-FB55-4BBE-96F5-89856701DDEB}" destId="{6FC76E5D-6E1B-4309-88CC-3B428060BA34}" srcOrd="0" destOrd="0" presId="urn:microsoft.com/office/officeart/2016/7/layout/HexagonTimeline"/>
    <dgm:cxn modelId="{A769BC54-E60F-42AB-886A-A9C1D61C359A}" type="presOf" srcId="{1434044A-3C12-4BC7-9EC4-43C90EE842CA}" destId="{C422D0B6-B715-4171-B3E1-8BE2B5F07E18}" srcOrd="0" destOrd="0" presId="urn:microsoft.com/office/officeart/2016/7/layout/HexagonTimeline"/>
    <dgm:cxn modelId="{AE63C07C-52E5-43D4-B7EF-CFCDAD506CA0}" srcId="{0867752A-9881-4B01-92B5-3CE9C994A22A}" destId="{58688609-2AC6-476E-BE0C-F9CE2F57EC15}" srcOrd="0" destOrd="0" parTransId="{44362343-91BA-46A9-AB75-85BF86212EAE}" sibTransId="{B0F610E3-1177-4DAF-94C0-E641261A7B57}"/>
    <dgm:cxn modelId="{3B978486-873C-4E8B-96B7-C888016F96E3}" srcId="{BA2F69DD-1965-4662-B306-1F6BF358CFB4}" destId="{09A4B9FD-5D47-4F9D-BF33-F465A8021E77}" srcOrd="4" destOrd="0" parTransId="{4E2270D9-4451-4903-8D5E-11E074E5F41F}" sibTransId="{2F2939BB-1C25-4808-BE75-D3E1923A7866}"/>
    <dgm:cxn modelId="{10BFB18B-5820-4C4E-A049-79B21D21DC44}" type="presOf" srcId="{AD258B84-31CC-4E1F-9BB9-1D46A266D1E5}" destId="{BBF3612D-D75B-471E-89BC-0439850EEB68}" srcOrd="0" destOrd="0" presId="urn:microsoft.com/office/officeart/2016/7/layout/HexagonTimeline"/>
    <dgm:cxn modelId="{1011CA8C-856A-461D-810F-006B95B33380}" srcId="{63BC8097-A26C-4435-80DF-20198657636C}" destId="{951A14E0-1E82-46DC-84C3-722A660D5CA0}" srcOrd="0" destOrd="0" parTransId="{BFEDE273-C4BB-43CB-84CC-B3E6A3192325}" sibTransId="{165E4647-0619-4417-BAFE-C8CB4BEFB1C6}"/>
    <dgm:cxn modelId="{BC04A79D-E037-4091-85B9-AAFA2660250C}" srcId="{BA2F69DD-1965-4662-B306-1F6BF358CFB4}" destId="{63BC8097-A26C-4435-80DF-20198657636C}" srcOrd="3" destOrd="0" parTransId="{95A83D89-5827-4EE7-822E-01AB46DBC449}" sibTransId="{E5F668EE-FEE3-4AFA-863E-FE5838CE5643}"/>
    <dgm:cxn modelId="{83176FA5-2826-4268-B44F-A4B6B5EC4F13}" srcId="{BA2F69DD-1965-4662-B306-1F6BF358CFB4}" destId="{AD258B84-31CC-4E1F-9BB9-1D46A266D1E5}" srcOrd="5" destOrd="0" parTransId="{D1280853-1EFC-4D5A-A119-0A5EB8AC686D}" sibTransId="{49B88BD0-C57C-4214-8F3F-891812985691}"/>
    <dgm:cxn modelId="{F6C3F2A6-7865-4E19-9399-B5C359DB56A9}" type="presOf" srcId="{0867752A-9881-4B01-92B5-3CE9C994A22A}" destId="{AA160BF0-BE64-4445-AD24-CD9451B1FD4B}" srcOrd="0" destOrd="0" presId="urn:microsoft.com/office/officeart/2016/7/layout/HexagonTimeline"/>
    <dgm:cxn modelId="{9298EFB5-DF3C-4B81-A672-3866012CCA97}" srcId="{09A4B9FD-5D47-4F9D-BF33-F465A8021E77}" destId="{DE3CF5CD-FB55-4BBE-96F5-89856701DDEB}" srcOrd="0" destOrd="0" parTransId="{028E8051-A341-40A2-9F27-798EC23812B0}" sibTransId="{2740D7E5-F6E8-48B9-93A1-42FA7BD6A64E}"/>
    <dgm:cxn modelId="{DA2210BE-FBD7-4203-9F7E-2068CF6EF3C0}" srcId="{BA2F69DD-1965-4662-B306-1F6BF358CFB4}" destId="{09D1547C-4F78-4FE0-99F4-83C06F4C8C9D}" srcOrd="2" destOrd="0" parTransId="{CB6F5782-81D9-4060-B6B1-246D078E1302}" sibTransId="{5A4E2F77-44DB-4460-AC8C-42D162868C62}"/>
    <dgm:cxn modelId="{A2EF35D2-39B9-4F08-84A8-EBDCF61339FA}" type="presOf" srcId="{951A14E0-1E82-46DC-84C3-722A660D5CA0}" destId="{E9D12DFF-2D6E-4CCF-958B-5746D20A57C6}" srcOrd="0" destOrd="0" presId="urn:microsoft.com/office/officeart/2016/7/layout/HexagonTimeline"/>
    <dgm:cxn modelId="{B9A2EAD5-B35C-45C9-BB3D-585E045E4905}" type="presOf" srcId="{09D1547C-4F78-4FE0-99F4-83C06F4C8C9D}" destId="{842CB5BD-81C4-44AB-B14A-B96E67D08AB4}" srcOrd="0" destOrd="0" presId="urn:microsoft.com/office/officeart/2016/7/layout/HexagonTimeline"/>
    <dgm:cxn modelId="{01F74AE5-4203-48BE-914B-A983884ACAA3}" srcId="{BA2F69DD-1965-4662-B306-1F6BF358CFB4}" destId="{A0881AFF-91CF-4773-B2A3-4BFA1B5A4E36}" srcOrd="0" destOrd="0" parTransId="{D8C57AB9-3097-4B8B-84A1-BCBC15376E26}" sibTransId="{367083C5-7D2C-43A6-B5A9-A9E6E9E6186B}"/>
    <dgm:cxn modelId="{3DC1ECE9-04FF-4E8C-8E20-1F9CF613C005}" srcId="{AD258B84-31CC-4E1F-9BB9-1D46A266D1E5}" destId="{1434044A-3C12-4BC7-9EC4-43C90EE842CA}" srcOrd="0" destOrd="0" parTransId="{02E032D4-21C0-4628-BD03-0A946BCD697C}" sibTransId="{73953F89-BE14-4BF5-9341-2702AC213EB1}"/>
    <dgm:cxn modelId="{DFAAFBF9-18CA-4B49-85CE-110C3B518DE0}" type="presOf" srcId="{63BC8097-A26C-4435-80DF-20198657636C}" destId="{D7DEC697-0430-407D-A87E-A36F21176794}" srcOrd="0" destOrd="0" presId="urn:microsoft.com/office/officeart/2016/7/layout/HexagonTimeline"/>
    <dgm:cxn modelId="{5492A0FF-8A6C-45D9-8DC4-DD7756436628}" type="presParOf" srcId="{90044451-0A01-4465-82EB-5DD43EF753DA}" destId="{98437842-2A60-47C7-BC0E-925F05CB458E}" srcOrd="0" destOrd="0" presId="urn:microsoft.com/office/officeart/2016/7/layout/HexagonTimeline"/>
    <dgm:cxn modelId="{2A59D2D2-D9AE-4970-AD42-CDA76783375A}" type="presParOf" srcId="{98437842-2A60-47C7-BC0E-925F05CB458E}" destId="{31FFC057-CDAC-4F5A-817A-927550CF78AC}" srcOrd="0" destOrd="0" presId="urn:microsoft.com/office/officeart/2016/7/layout/HexagonTimeline"/>
    <dgm:cxn modelId="{FA5992F6-88C1-4ED2-A250-6661C37A801B}" type="presParOf" srcId="{98437842-2A60-47C7-BC0E-925F05CB458E}" destId="{5B6A9997-8777-42E9-B5B1-321CDF97D44D}" srcOrd="1" destOrd="0" presId="urn:microsoft.com/office/officeart/2016/7/layout/HexagonTimeline"/>
    <dgm:cxn modelId="{07E5A3D6-B0BB-4386-B8CE-9908F8E21001}" type="presParOf" srcId="{98437842-2A60-47C7-BC0E-925F05CB458E}" destId="{C77184E5-D317-4867-B9C0-9FE0AC8EAF6F}" srcOrd="2" destOrd="0" presId="urn:microsoft.com/office/officeart/2016/7/layout/HexagonTimeline"/>
    <dgm:cxn modelId="{2D080356-ED21-464A-8140-F0A574CCAB86}" type="presParOf" srcId="{98437842-2A60-47C7-BC0E-925F05CB458E}" destId="{2AD7F2E8-92E7-4EBD-BB99-6FB0225636E7}" srcOrd="3" destOrd="0" presId="urn:microsoft.com/office/officeart/2016/7/layout/HexagonTimeline"/>
    <dgm:cxn modelId="{5DA68214-53A7-465B-8D7B-9451ECE220B5}" type="presParOf" srcId="{98437842-2A60-47C7-BC0E-925F05CB458E}" destId="{7040F837-8901-4B50-9E07-4D73E49B6FF1}" srcOrd="4" destOrd="0" presId="urn:microsoft.com/office/officeart/2016/7/layout/HexagonTimeline"/>
    <dgm:cxn modelId="{9E737EF9-3EB3-4773-BE5B-CD95CCB25F4F}" type="presParOf" srcId="{90044451-0A01-4465-82EB-5DD43EF753DA}" destId="{6DF8E4D6-A2B9-4656-86DD-DA92636FE2EB}" srcOrd="1" destOrd="0" presId="urn:microsoft.com/office/officeart/2016/7/layout/HexagonTimeline"/>
    <dgm:cxn modelId="{98941A95-E858-4647-916F-A20CF7C71E01}" type="presParOf" srcId="{90044451-0A01-4465-82EB-5DD43EF753DA}" destId="{BEDA672A-5A1E-4EA2-9D2A-16CE8057CD9A}" srcOrd="2" destOrd="0" presId="urn:microsoft.com/office/officeart/2016/7/layout/HexagonTimeline"/>
    <dgm:cxn modelId="{0962FC2B-AF81-4EC4-9753-9117335F8BAE}" type="presParOf" srcId="{BEDA672A-5A1E-4EA2-9D2A-16CE8057CD9A}" destId="{AA160BF0-BE64-4445-AD24-CD9451B1FD4B}" srcOrd="0" destOrd="0" presId="urn:microsoft.com/office/officeart/2016/7/layout/HexagonTimeline"/>
    <dgm:cxn modelId="{E3EDC4E7-37C5-41EF-A476-E1A726751221}" type="presParOf" srcId="{BEDA672A-5A1E-4EA2-9D2A-16CE8057CD9A}" destId="{064D54C8-3EA4-4B56-8D0B-CF4DDDC53835}" srcOrd="1" destOrd="0" presId="urn:microsoft.com/office/officeart/2016/7/layout/HexagonTimeline"/>
    <dgm:cxn modelId="{3983DBFD-7E6F-4CD2-ACC6-DE3061016863}" type="presParOf" srcId="{BEDA672A-5A1E-4EA2-9D2A-16CE8057CD9A}" destId="{78804D72-6FA4-4456-9D17-42D735DFC52D}" srcOrd="2" destOrd="0" presId="urn:microsoft.com/office/officeart/2016/7/layout/HexagonTimeline"/>
    <dgm:cxn modelId="{99930354-BA67-4EB4-A8CD-6B3C68C1FDA4}" type="presParOf" srcId="{BEDA672A-5A1E-4EA2-9D2A-16CE8057CD9A}" destId="{9717A7C9-ECB2-4CEF-A00E-97F897D7899D}" srcOrd="3" destOrd="0" presId="urn:microsoft.com/office/officeart/2016/7/layout/HexagonTimeline"/>
    <dgm:cxn modelId="{69356296-3610-4B73-995E-F56B71BFCA93}" type="presParOf" srcId="{BEDA672A-5A1E-4EA2-9D2A-16CE8057CD9A}" destId="{82A306B0-B410-4730-A75E-8C1DE62329AC}" srcOrd="4" destOrd="0" presId="urn:microsoft.com/office/officeart/2016/7/layout/HexagonTimeline"/>
    <dgm:cxn modelId="{E338F035-BACC-4C69-8B3F-3A9199C940A6}" type="presParOf" srcId="{90044451-0A01-4465-82EB-5DD43EF753DA}" destId="{8EC3D2CF-4D73-4C2F-89B7-1050B9B7A62E}" srcOrd="3" destOrd="0" presId="urn:microsoft.com/office/officeart/2016/7/layout/HexagonTimeline"/>
    <dgm:cxn modelId="{AB650C8E-D954-47C2-A7B9-FDF6840CEFE5}" type="presParOf" srcId="{90044451-0A01-4465-82EB-5DD43EF753DA}" destId="{E64242A9-E925-430B-A2A3-5D8BC19F2164}" srcOrd="4" destOrd="0" presId="urn:microsoft.com/office/officeart/2016/7/layout/HexagonTimeline"/>
    <dgm:cxn modelId="{E83015AC-F612-4707-9D3C-C0E64B4ED40C}" type="presParOf" srcId="{E64242A9-E925-430B-A2A3-5D8BC19F2164}" destId="{842CB5BD-81C4-44AB-B14A-B96E67D08AB4}" srcOrd="0" destOrd="0" presId="urn:microsoft.com/office/officeart/2016/7/layout/HexagonTimeline"/>
    <dgm:cxn modelId="{3F82185C-E0FF-4492-900C-48C2AFF3405B}" type="presParOf" srcId="{E64242A9-E925-430B-A2A3-5D8BC19F2164}" destId="{9AD56E79-5BBD-434A-A2D7-868A103E868A}" srcOrd="1" destOrd="0" presId="urn:microsoft.com/office/officeart/2016/7/layout/HexagonTimeline"/>
    <dgm:cxn modelId="{F3444EA6-75FD-4F59-9F80-9FCF63508A67}" type="presParOf" srcId="{E64242A9-E925-430B-A2A3-5D8BC19F2164}" destId="{303B24AC-3B3A-4250-8C90-C27D64A46F92}" srcOrd="2" destOrd="0" presId="urn:microsoft.com/office/officeart/2016/7/layout/HexagonTimeline"/>
    <dgm:cxn modelId="{8249DC3B-3FA0-412E-AFE4-4B1C70B7C1FF}" type="presParOf" srcId="{E64242A9-E925-430B-A2A3-5D8BC19F2164}" destId="{2A7749CB-7EB6-4290-8935-5DF7AA18ACAC}" srcOrd="3" destOrd="0" presId="urn:microsoft.com/office/officeart/2016/7/layout/HexagonTimeline"/>
    <dgm:cxn modelId="{4DF5491F-0B2C-4542-BEE0-B923B406BF7D}" type="presParOf" srcId="{E64242A9-E925-430B-A2A3-5D8BC19F2164}" destId="{AC051A6C-B6B2-40F0-B1E6-EFBF0FA30D30}" srcOrd="4" destOrd="0" presId="urn:microsoft.com/office/officeart/2016/7/layout/HexagonTimeline"/>
    <dgm:cxn modelId="{F216897F-1CAD-44EF-BEFF-563B5051039E}" type="presParOf" srcId="{90044451-0A01-4465-82EB-5DD43EF753DA}" destId="{A4BFC3D3-DD0F-4D07-8330-DD23A63B9B2C}" srcOrd="5" destOrd="0" presId="urn:microsoft.com/office/officeart/2016/7/layout/HexagonTimeline"/>
    <dgm:cxn modelId="{7C5E1B58-9E0F-4CD8-BBBC-8BB91502342C}" type="presParOf" srcId="{90044451-0A01-4465-82EB-5DD43EF753DA}" destId="{CA654563-E4D7-4A05-A929-8ED10FA8BB7A}" srcOrd="6" destOrd="0" presId="urn:microsoft.com/office/officeart/2016/7/layout/HexagonTimeline"/>
    <dgm:cxn modelId="{8A6821C9-185B-4852-9847-77549871533B}" type="presParOf" srcId="{CA654563-E4D7-4A05-A929-8ED10FA8BB7A}" destId="{D7DEC697-0430-407D-A87E-A36F21176794}" srcOrd="0" destOrd="0" presId="urn:microsoft.com/office/officeart/2016/7/layout/HexagonTimeline"/>
    <dgm:cxn modelId="{E2AD27CD-8E40-4A74-98B1-21DDFFCFB0F3}" type="presParOf" srcId="{CA654563-E4D7-4A05-A929-8ED10FA8BB7A}" destId="{E9D12DFF-2D6E-4CCF-958B-5746D20A57C6}" srcOrd="1" destOrd="0" presId="urn:microsoft.com/office/officeart/2016/7/layout/HexagonTimeline"/>
    <dgm:cxn modelId="{74225FCE-B1D1-431F-99B0-43F6065C5213}" type="presParOf" srcId="{CA654563-E4D7-4A05-A929-8ED10FA8BB7A}" destId="{F05A716B-0CAF-41B7-B772-ABE989357220}" srcOrd="2" destOrd="0" presId="urn:microsoft.com/office/officeart/2016/7/layout/HexagonTimeline"/>
    <dgm:cxn modelId="{7E1CDD46-FA49-4046-AA9A-559A424341FC}" type="presParOf" srcId="{CA654563-E4D7-4A05-A929-8ED10FA8BB7A}" destId="{9535B88A-6CFF-425E-BAD9-88382B8B6BFC}" srcOrd="3" destOrd="0" presId="urn:microsoft.com/office/officeart/2016/7/layout/HexagonTimeline"/>
    <dgm:cxn modelId="{DA508636-948B-456D-8A32-EFD63B757769}" type="presParOf" srcId="{CA654563-E4D7-4A05-A929-8ED10FA8BB7A}" destId="{C300CE53-575E-40C8-88ED-CFEE4D345DC9}" srcOrd="4" destOrd="0" presId="urn:microsoft.com/office/officeart/2016/7/layout/HexagonTimeline"/>
    <dgm:cxn modelId="{A318D69B-9835-471D-BD40-84C6C1CF4124}" type="presParOf" srcId="{90044451-0A01-4465-82EB-5DD43EF753DA}" destId="{B0312828-199C-40D2-B0F9-020FA12FDB0D}" srcOrd="7" destOrd="0" presId="urn:microsoft.com/office/officeart/2016/7/layout/HexagonTimeline"/>
    <dgm:cxn modelId="{02045404-D3A9-4273-AB9B-E0F6B68C16F2}" type="presParOf" srcId="{90044451-0A01-4465-82EB-5DD43EF753DA}" destId="{60069938-4088-4D7D-AE1E-FE085AE3DFFD}" srcOrd="8" destOrd="0" presId="urn:microsoft.com/office/officeart/2016/7/layout/HexagonTimeline"/>
    <dgm:cxn modelId="{B5F96C7B-0932-4822-A812-A8A0E536075E}" type="presParOf" srcId="{60069938-4088-4D7D-AE1E-FE085AE3DFFD}" destId="{2290B3C0-2127-41B9-BA42-F38D9FCE2C5B}" srcOrd="0" destOrd="0" presId="urn:microsoft.com/office/officeart/2016/7/layout/HexagonTimeline"/>
    <dgm:cxn modelId="{8428822B-3629-4412-AF18-548FEBDD770C}" type="presParOf" srcId="{60069938-4088-4D7D-AE1E-FE085AE3DFFD}" destId="{6FC76E5D-6E1B-4309-88CC-3B428060BA34}" srcOrd="1" destOrd="0" presId="urn:microsoft.com/office/officeart/2016/7/layout/HexagonTimeline"/>
    <dgm:cxn modelId="{31B305FD-8DB4-4E3B-9C14-B8F0D560FC31}" type="presParOf" srcId="{60069938-4088-4D7D-AE1E-FE085AE3DFFD}" destId="{43397971-519E-4224-A2D1-A6E15583C722}" srcOrd="2" destOrd="0" presId="urn:microsoft.com/office/officeart/2016/7/layout/HexagonTimeline"/>
    <dgm:cxn modelId="{FC68C912-521D-4298-AC98-ACF3AEDBFB1B}" type="presParOf" srcId="{60069938-4088-4D7D-AE1E-FE085AE3DFFD}" destId="{71E36E0B-5139-4DFA-B854-54FE472C617A}" srcOrd="3" destOrd="0" presId="urn:microsoft.com/office/officeart/2016/7/layout/HexagonTimeline"/>
    <dgm:cxn modelId="{DFCF79A7-00EE-4ABB-AD7E-97E95BA07928}" type="presParOf" srcId="{60069938-4088-4D7D-AE1E-FE085AE3DFFD}" destId="{FDA56F5E-2D77-4F41-ADE4-3044831271B6}" srcOrd="4" destOrd="0" presId="urn:microsoft.com/office/officeart/2016/7/layout/HexagonTimeline"/>
    <dgm:cxn modelId="{FAF06994-F7C7-4D86-B039-90C4C946FE9E}" type="presParOf" srcId="{90044451-0A01-4465-82EB-5DD43EF753DA}" destId="{C3BF58E8-5CB7-49DC-8D52-13CD760FAC41}" srcOrd="9" destOrd="0" presId="urn:microsoft.com/office/officeart/2016/7/layout/HexagonTimeline"/>
    <dgm:cxn modelId="{358C5862-19E3-4591-9258-6E6B10061CFA}" type="presParOf" srcId="{90044451-0A01-4465-82EB-5DD43EF753DA}" destId="{C0301BE1-8563-4786-9C4A-E3A67179D39E}" srcOrd="10" destOrd="0" presId="urn:microsoft.com/office/officeart/2016/7/layout/HexagonTimeline"/>
    <dgm:cxn modelId="{6A3D7581-A537-42E7-99B5-B03505B71D41}" type="presParOf" srcId="{C0301BE1-8563-4786-9C4A-E3A67179D39E}" destId="{BBF3612D-D75B-471E-89BC-0439850EEB68}" srcOrd="0" destOrd="0" presId="urn:microsoft.com/office/officeart/2016/7/layout/HexagonTimeline"/>
    <dgm:cxn modelId="{D33A2DC8-CA22-443A-B0F4-680A3E29300C}" type="presParOf" srcId="{C0301BE1-8563-4786-9C4A-E3A67179D39E}" destId="{C422D0B6-B715-4171-B3E1-8BE2B5F07E18}" srcOrd="1" destOrd="0" presId="urn:microsoft.com/office/officeart/2016/7/layout/HexagonTimeline"/>
    <dgm:cxn modelId="{6D295BF4-F9CA-42BC-A133-EC47D7833D76}" type="presParOf" srcId="{C0301BE1-8563-4786-9C4A-E3A67179D39E}" destId="{66EA0DD3-5552-4EBE-AC09-0A697303006B}" srcOrd="2" destOrd="0" presId="urn:microsoft.com/office/officeart/2016/7/layout/HexagonTimeline"/>
    <dgm:cxn modelId="{08909C68-CC23-458A-A893-2A00F1D11924}" type="presParOf" srcId="{C0301BE1-8563-4786-9C4A-E3A67179D39E}" destId="{0B53903A-B1FF-40A0-88B0-7790806E9854}" srcOrd="3" destOrd="0" presId="urn:microsoft.com/office/officeart/2016/7/layout/HexagonTimeline"/>
    <dgm:cxn modelId="{A0574792-E90C-478B-8943-E86FD844FF3F}" type="presParOf" srcId="{C0301BE1-8563-4786-9C4A-E3A67179D39E}" destId="{59E479AF-A93E-4A32-8372-E73E86C4A7C1}" srcOrd="4" destOrd="0" presId="urn:microsoft.com/office/officeart/2016/7/layout/Hexagon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FFC057-CDAC-4F5A-817A-927550CF78AC}">
      <dsp:nvSpPr>
        <dsp:cNvPr id="0" name=""/>
        <dsp:cNvSpPr/>
      </dsp:nvSpPr>
      <dsp:spPr>
        <a:xfrm>
          <a:off x="250258" y="1914588"/>
          <a:ext cx="1260639" cy="522160"/>
        </a:xfrm>
        <a:prstGeom prst="homePlate">
          <a:avLst>
            <a:gd name="adj" fmla="val 4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533400">
            <a:lnSpc>
              <a:spcPct val="90000"/>
            </a:lnSpc>
            <a:spcBef>
              <a:spcPct val="0"/>
            </a:spcBef>
            <a:spcAft>
              <a:spcPct val="35000"/>
            </a:spcAft>
            <a:buNone/>
          </a:pPr>
          <a:r>
            <a:rPr lang="en-US" sz="1200" kern="1200"/>
            <a:t>1990</a:t>
          </a:r>
        </a:p>
      </dsp:txBody>
      <dsp:txXfrm>
        <a:off x="250258" y="1914588"/>
        <a:ext cx="1156207" cy="522160"/>
      </dsp:txXfrm>
    </dsp:sp>
    <dsp:sp modelId="{5B6A9997-8777-42E9-B5B1-321CDF97D44D}">
      <dsp:nvSpPr>
        <dsp:cNvPr id="0" name=""/>
        <dsp:cNvSpPr/>
      </dsp:nvSpPr>
      <dsp:spPr>
        <a:xfrm>
          <a:off x="5134" y="0"/>
          <a:ext cx="1750888" cy="13924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6680" rIns="0" bIns="106680" numCol="1" spcCol="1270" anchor="b" anchorCtr="1">
          <a:noAutofit/>
        </a:bodyPr>
        <a:lstStyle/>
        <a:p>
          <a:pPr marL="0" lvl="0" indent="0" algn="ctr" defTabSz="533400">
            <a:lnSpc>
              <a:spcPct val="90000"/>
            </a:lnSpc>
            <a:spcBef>
              <a:spcPct val="0"/>
            </a:spcBef>
            <a:spcAft>
              <a:spcPct val="35000"/>
            </a:spcAft>
            <a:buNone/>
          </a:pPr>
          <a:r>
            <a:rPr lang="en-US" sz="1200" kern="1200"/>
            <a:t>Sutner</a:t>
          </a:r>
        </a:p>
      </dsp:txBody>
      <dsp:txXfrm>
        <a:off x="5134" y="0"/>
        <a:ext cx="1750888" cy="1392428"/>
      </dsp:txXfrm>
    </dsp:sp>
    <dsp:sp modelId="{6DF8E4D6-A2B9-4656-86DD-DA92636FE2EB}">
      <dsp:nvSpPr>
        <dsp:cNvPr id="0" name=""/>
        <dsp:cNvSpPr/>
      </dsp:nvSpPr>
      <dsp:spPr>
        <a:xfrm>
          <a:off x="1510898" y="2175669"/>
          <a:ext cx="490248" cy="0"/>
        </a:xfrm>
        <a:custGeom>
          <a:avLst/>
          <a:gdLst/>
          <a:ahLst/>
          <a:cxnLst/>
          <a:rect l="0" t="0" r="0" b="0"/>
          <a:pathLst>
            <a:path>
              <a:moveTo>
                <a:pt x="0" y="0"/>
              </a:moveTo>
              <a:lnTo>
                <a:pt x="490248" y="0"/>
              </a:lnTo>
            </a:path>
          </a:pathLst>
        </a:custGeom>
        <a:no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77184E5-D317-4867-B9C0-9FE0AC8EAF6F}">
      <dsp:nvSpPr>
        <dsp:cNvPr id="0" name=""/>
        <dsp:cNvSpPr/>
      </dsp:nvSpPr>
      <dsp:spPr>
        <a:xfrm>
          <a:off x="880578" y="1479454"/>
          <a:ext cx="0" cy="435133"/>
        </a:xfrm>
        <a:prstGeom prst="line">
          <a:avLst/>
        </a:prstGeom>
        <a:noFill/>
        <a:ln w="12700" cap="flat" cmpd="sng" algn="ctr">
          <a:solidFill>
            <a:schemeClr val="accent2">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2AD7F2E8-92E7-4EBD-BB99-6FB0225636E7}">
      <dsp:nvSpPr>
        <dsp:cNvPr id="0" name=""/>
        <dsp:cNvSpPr/>
      </dsp:nvSpPr>
      <dsp:spPr>
        <a:xfrm>
          <a:off x="837065" y="1392428"/>
          <a:ext cx="87026" cy="87026"/>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A160BF0-BE64-4445-AD24-CD9451B1FD4B}">
      <dsp:nvSpPr>
        <dsp:cNvPr id="0" name=""/>
        <dsp:cNvSpPr/>
      </dsp:nvSpPr>
      <dsp:spPr>
        <a:xfrm>
          <a:off x="2001147" y="1914588"/>
          <a:ext cx="1260639" cy="522160"/>
        </a:xfrm>
        <a:prstGeom prst="hexagon">
          <a:avLst>
            <a:gd name="adj" fmla="val 40000"/>
            <a:gd name="vf" fmla="val 115470"/>
          </a:avLst>
        </a:prstGeom>
        <a:gradFill rotWithShape="0">
          <a:gsLst>
            <a:gs pos="0">
              <a:schemeClr val="accent2">
                <a:hueOff val="-291073"/>
                <a:satOff val="-16786"/>
                <a:lumOff val="1726"/>
                <a:alphaOff val="0"/>
                <a:satMod val="103000"/>
                <a:lumMod val="102000"/>
                <a:tint val="94000"/>
              </a:schemeClr>
            </a:gs>
            <a:gs pos="50000">
              <a:schemeClr val="accent2">
                <a:hueOff val="-291073"/>
                <a:satOff val="-16786"/>
                <a:lumOff val="1726"/>
                <a:alphaOff val="0"/>
                <a:satMod val="110000"/>
                <a:lumMod val="100000"/>
                <a:shade val="100000"/>
              </a:schemeClr>
            </a:gs>
            <a:gs pos="100000">
              <a:schemeClr val="accent2">
                <a:hueOff val="-291073"/>
                <a:satOff val="-16786"/>
                <a:lumOff val="1726"/>
                <a:alphaOff val="0"/>
                <a:lumMod val="99000"/>
                <a:satMod val="120000"/>
                <a:shade val="78000"/>
              </a:schemeClr>
            </a:gs>
          </a:gsLst>
          <a:lin ang="5400000" scaled="0"/>
        </a:gradFill>
        <a:ln w="6350" cap="flat" cmpd="sng" algn="ctr">
          <a:solidFill>
            <a:schemeClr val="accent2">
              <a:hueOff val="-291073"/>
              <a:satOff val="-16786"/>
              <a:lumOff val="1726"/>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533400">
            <a:lnSpc>
              <a:spcPct val="90000"/>
            </a:lnSpc>
            <a:spcBef>
              <a:spcPct val="0"/>
            </a:spcBef>
            <a:spcAft>
              <a:spcPct val="35000"/>
            </a:spcAft>
            <a:buNone/>
          </a:pPr>
          <a:r>
            <a:rPr lang="en-US" sz="1200" kern="1200"/>
            <a:t>1996</a:t>
          </a:r>
        </a:p>
      </dsp:txBody>
      <dsp:txXfrm>
        <a:off x="2175822" y="1986939"/>
        <a:ext cx="911289" cy="377458"/>
      </dsp:txXfrm>
    </dsp:sp>
    <dsp:sp modelId="{064D54C8-3EA4-4B56-8D0B-CF4DDDC53835}">
      <dsp:nvSpPr>
        <dsp:cNvPr id="0" name=""/>
        <dsp:cNvSpPr/>
      </dsp:nvSpPr>
      <dsp:spPr>
        <a:xfrm>
          <a:off x="1756023" y="2958909"/>
          <a:ext cx="1750888" cy="13924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6680" rIns="0" bIns="106680" numCol="1" spcCol="1270" anchor="t" anchorCtr="1">
          <a:noAutofit/>
        </a:bodyPr>
        <a:lstStyle/>
        <a:p>
          <a:pPr marL="0" lvl="0" indent="0" algn="ctr" defTabSz="533400">
            <a:lnSpc>
              <a:spcPct val="90000"/>
            </a:lnSpc>
            <a:spcBef>
              <a:spcPct val="0"/>
            </a:spcBef>
            <a:spcAft>
              <a:spcPct val="35000"/>
            </a:spcAft>
            <a:buNone/>
          </a:pPr>
          <a:r>
            <a:rPr lang="en-US" sz="1200" kern="1200"/>
            <a:t>Barua and Ramakrishnan</a:t>
          </a:r>
        </a:p>
      </dsp:txBody>
      <dsp:txXfrm>
        <a:off x="1756023" y="2958909"/>
        <a:ext cx="1750888" cy="1392428"/>
      </dsp:txXfrm>
    </dsp:sp>
    <dsp:sp modelId="{8EC3D2CF-4D73-4C2F-89B7-1050B9B7A62E}">
      <dsp:nvSpPr>
        <dsp:cNvPr id="0" name=""/>
        <dsp:cNvSpPr/>
      </dsp:nvSpPr>
      <dsp:spPr>
        <a:xfrm>
          <a:off x="3261787" y="2175669"/>
          <a:ext cx="490248" cy="0"/>
        </a:xfrm>
        <a:custGeom>
          <a:avLst/>
          <a:gdLst/>
          <a:ahLst/>
          <a:cxnLst/>
          <a:rect l="0" t="0" r="0" b="0"/>
          <a:pathLst>
            <a:path>
              <a:moveTo>
                <a:pt x="0" y="0"/>
              </a:moveTo>
              <a:lnTo>
                <a:pt x="490248" y="0"/>
              </a:lnTo>
            </a:path>
          </a:pathLst>
        </a:custGeom>
        <a:noFill/>
        <a:ln w="6350" cap="flat" cmpd="sng" algn="ctr">
          <a:solidFill>
            <a:schemeClr val="accent2">
              <a:hueOff val="-363841"/>
              <a:satOff val="-20982"/>
              <a:lumOff val="2157"/>
              <a:alphaOff val="0"/>
            </a:schemeClr>
          </a:solidFill>
          <a:prstDash val="solid"/>
          <a:miter lim="800000"/>
        </a:ln>
        <a:effectLst/>
      </dsp:spPr>
      <dsp:style>
        <a:lnRef idx="1">
          <a:scrgbClr r="0" g="0" b="0"/>
        </a:lnRef>
        <a:fillRef idx="1">
          <a:scrgbClr r="0" g="0" b="0"/>
        </a:fillRef>
        <a:effectRef idx="0">
          <a:scrgbClr r="0" g="0" b="0"/>
        </a:effectRef>
        <a:fontRef idx="minor"/>
      </dsp:style>
    </dsp:sp>
    <dsp:sp modelId="{78804D72-6FA4-4456-9D17-42D735DFC52D}">
      <dsp:nvSpPr>
        <dsp:cNvPr id="0" name=""/>
        <dsp:cNvSpPr/>
      </dsp:nvSpPr>
      <dsp:spPr>
        <a:xfrm>
          <a:off x="2631467" y="2436749"/>
          <a:ext cx="0" cy="435133"/>
        </a:xfrm>
        <a:prstGeom prst="line">
          <a:avLst/>
        </a:prstGeom>
        <a:noFill/>
        <a:ln w="12700" cap="flat" cmpd="sng" algn="ctr">
          <a:solidFill>
            <a:schemeClr val="accent2">
              <a:hueOff val="-291073"/>
              <a:satOff val="-16786"/>
              <a:lumOff val="1726"/>
              <a:alphaOff val="0"/>
            </a:schemeClr>
          </a:solidFill>
          <a:prstDash val="dash"/>
          <a:miter lim="800000"/>
        </a:ln>
        <a:effectLst/>
      </dsp:spPr>
      <dsp:style>
        <a:lnRef idx="1">
          <a:scrgbClr r="0" g="0" b="0"/>
        </a:lnRef>
        <a:fillRef idx="0">
          <a:scrgbClr r="0" g="0" b="0"/>
        </a:fillRef>
        <a:effectRef idx="0">
          <a:scrgbClr r="0" g="0" b="0"/>
        </a:effectRef>
        <a:fontRef idx="minor"/>
      </dsp:style>
    </dsp:sp>
    <dsp:sp modelId="{9717A7C9-ECB2-4CEF-A00E-97F897D7899D}">
      <dsp:nvSpPr>
        <dsp:cNvPr id="0" name=""/>
        <dsp:cNvSpPr/>
      </dsp:nvSpPr>
      <dsp:spPr>
        <a:xfrm>
          <a:off x="2587953" y="2871883"/>
          <a:ext cx="87026" cy="87026"/>
        </a:xfrm>
        <a:prstGeom prst="rect">
          <a:avLst/>
        </a:prstGeom>
        <a:gradFill rotWithShape="0">
          <a:gsLst>
            <a:gs pos="0">
              <a:schemeClr val="accent2">
                <a:hueOff val="-291073"/>
                <a:satOff val="-16786"/>
                <a:lumOff val="1726"/>
                <a:alphaOff val="0"/>
                <a:satMod val="103000"/>
                <a:lumMod val="102000"/>
                <a:tint val="94000"/>
              </a:schemeClr>
            </a:gs>
            <a:gs pos="50000">
              <a:schemeClr val="accent2">
                <a:hueOff val="-291073"/>
                <a:satOff val="-16786"/>
                <a:lumOff val="1726"/>
                <a:alphaOff val="0"/>
                <a:satMod val="110000"/>
                <a:lumMod val="100000"/>
                <a:shade val="100000"/>
              </a:schemeClr>
            </a:gs>
            <a:gs pos="100000">
              <a:schemeClr val="accent2">
                <a:hueOff val="-291073"/>
                <a:satOff val="-16786"/>
                <a:lumOff val="172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42CB5BD-81C4-44AB-B14A-B96E67D08AB4}">
      <dsp:nvSpPr>
        <dsp:cNvPr id="0" name=""/>
        <dsp:cNvSpPr/>
      </dsp:nvSpPr>
      <dsp:spPr>
        <a:xfrm>
          <a:off x="3752035" y="1914588"/>
          <a:ext cx="1260639" cy="522160"/>
        </a:xfrm>
        <a:prstGeom prst="hexagon">
          <a:avLst>
            <a:gd name="adj" fmla="val 40000"/>
            <a:gd name="vf" fmla="val 115470"/>
          </a:avLst>
        </a:prstGeom>
        <a:gradFill rotWithShape="0">
          <a:gsLst>
            <a:gs pos="0">
              <a:schemeClr val="accent2">
                <a:hueOff val="-582145"/>
                <a:satOff val="-33571"/>
                <a:lumOff val="3451"/>
                <a:alphaOff val="0"/>
                <a:satMod val="103000"/>
                <a:lumMod val="102000"/>
                <a:tint val="94000"/>
              </a:schemeClr>
            </a:gs>
            <a:gs pos="50000">
              <a:schemeClr val="accent2">
                <a:hueOff val="-582145"/>
                <a:satOff val="-33571"/>
                <a:lumOff val="3451"/>
                <a:alphaOff val="0"/>
                <a:satMod val="110000"/>
                <a:lumMod val="100000"/>
                <a:shade val="100000"/>
              </a:schemeClr>
            </a:gs>
            <a:gs pos="100000">
              <a:schemeClr val="accent2">
                <a:hueOff val="-582145"/>
                <a:satOff val="-33571"/>
                <a:lumOff val="3451"/>
                <a:alphaOff val="0"/>
                <a:lumMod val="99000"/>
                <a:satMod val="120000"/>
                <a:shade val="78000"/>
              </a:schemeClr>
            </a:gs>
          </a:gsLst>
          <a:lin ang="5400000" scaled="0"/>
        </a:gradFill>
        <a:ln w="6350" cap="flat" cmpd="sng" algn="ctr">
          <a:solidFill>
            <a:schemeClr val="accent2">
              <a:hueOff val="-582145"/>
              <a:satOff val="-33571"/>
              <a:lumOff val="3451"/>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533400">
            <a:lnSpc>
              <a:spcPct val="90000"/>
            </a:lnSpc>
            <a:spcBef>
              <a:spcPct val="0"/>
            </a:spcBef>
            <a:spcAft>
              <a:spcPct val="35000"/>
            </a:spcAft>
            <a:buNone/>
          </a:pPr>
          <a:r>
            <a:rPr lang="en-US" sz="1200" kern="1200"/>
            <a:t>1998</a:t>
          </a:r>
        </a:p>
      </dsp:txBody>
      <dsp:txXfrm>
        <a:off x="3926710" y="1986939"/>
        <a:ext cx="911289" cy="377458"/>
      </dsp:txXfrm>
    </dsp:sp>
    <dsp:sp modelId="{9AD56E79-5BBD-434A-A2D7-868A103E868A}">
      <dsp:nvSpPr>
        <dsp:cNvPr id="0" name=""/>
        <dsp:cNvSpPr/>
      </dsp:nvSpPr>
      <dsp:spPr>
        <a:xfrm>
          <a:off x="3506911" y="0"/>
          <a:ext cx="1750888" cy="13924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6680" rIns="0" bIns="106680" numCol="1" spcCol="1270" anchor="b" anchorCtr="1">
          <a:noAutofit/>
        </a:bodyPr>
        <a:lstStyle/>
        <a:p>
          <a:pPr marL="0" lvl="0" indent="0" algn="ctr" defTabSz="533400">
            <a:lnSpc>
              <a:spcPct val="90000"/>
            </a:lnSpc>
            <a:spcBef>
              <a:spcPct val="0"/>
            </a:spcBef>
            <a:spcAft>
              <a:spcPct val="35000"/>
            </a:spcAft>
            <a:buNone/>
          </a:pPr>
          <a:r>
            <a:rPr lang="en-US" sz="1200" kern="1200"/>
            <a:t>Anderson and Feil</a:t>
          </a:r>
        </a:p>
      </dsp:txBody>
      <dsp:txXfrm>
        <a:off x="3506911" y="0"/>
        <a:ext cx="1750888" cy="1392428"/>
      </dsp:txXfrm>
    </dsp:sp>
    <dsp:sp modelId="{A4BFC3D3-DD0F-4D07-8330-DD23A63B9B2C}">
      <dsp:nvSpPr>
        <dsp:cNvPr id="0" name=""/>
        <dsp:cNvSpPr/>
      </dsp:nvSpPr>
      <dsp:spPr>
        <a:xfrm>
          <a:off x="5012675" y="2175669"/>
          <a:ext cx="490248" cy="0"/>
        </a:xfrm>
        <a:custGeom>
          <a:avLst/>
          <a:gdLst/>
          <a:ahLst/>
          <a:cxnLst/>
          <a:rect l="0" t="0" r="0" b="0"/>
          <a:pathLst>
            <a:path>
              <a:moveTo>
                <a:pt x="0" y="0"/>
              </a:moveTo>
              <a:lnTo>
                <a:pt x="490248" y="0"/>
              </a:lnTo>
            </a:path>
          </a:pathLst>
        </a:custGeom>
        <a:noFill/>
        <a:ln w="6350" cap="flat" cmpd="sng" algn="ctr">
          <a:solidFill>
            <a:schemeClr val="accent2">
              <a:hueOff val="-727682"/>
              <a:satOff val="-41964"/>
              <a:lumOff val="4314"/>
              <a:alphaOff val="0"/>
            </a:schemeClr>
          </a:solidFill>
          <a:prstDash val="solid"/>
          <a:miter lim="800000"/>
        </a:ln>
        <a:effectLst/>
      </dsp:spPr>
      <dsp:style>
        <a:lnRef idx="1">
          <a:scrgbClr r="0" g="0" b="0"/>
        </a:lnRef>
        <a:fillRef idx="1">
          <a:scrgbClr r="0" g="0" b="0"/>
        </a:fillRef>
        <a:effectRef idx="0">
          <a:scrgbClr r="0" g="0" b="0"/>
        </a:effectRef>
        <a:fontRef idx="minor"/>
      </dsp:style>
    </dsp:sp>
    <dsp:sp modelId="{303B24AC-3B3A-4250-8C90-C27D64A46F92}">
      <dsp:nvSpPr>
        <dsp:cNvPr id="0" name=""/>
        <dsp:cNvSpPr/>
      </dsp:nvSpPr>
      <dsp:spPr>
        <a:xfrm>
          <a:off x="4382355" y="1479454"/>
          <a:ext cx="0" cy="435133"/>
        </a:xfrm>
        <a:prstGeom prst="line">
          <a:avLst/>
        </a:prstGeom>
        <a:noFill/>
        <a:ln w="12700" cap="flat" cmpd="sng" algn="ctr">
          <a:solidFill>
            <a:schemeClr val="accent2">
              <a:hueOff val="-582145"/>
              <a:satOff val="-33571"/>
              <a:lumOff val="3451"/>
              <a:alphaOff val="0"/>
            </a:schemeClr>
          </a:solidFill>
          <a:prstDash val="dash"/>
          <a:miter lim="800000"/>
        </a:ln>
        <a:effectLst/>
      </dsp:spPr>
      <dsp:style>
        <a:lnRef idx="1">
          <a:scrgbClr r="0" g="0" b="0"/>
        </a:lnRef>
        <a:fillRef idx="0">
          <a:scrgbClr r="0" g="0" b="0"/>
        </a:fillRef>
        <a:effectRef idx="0">
          <a:scrgbClr r="0" g="0" b="0"/>
        </a:effectRef>
        <a:fontRef idx="minor"/>
      </dsp:style>
    </dsp:sp>
    <dsp:sp modelId="{2A7749CB-7EB6-4290-8935-5DF7AA18ACAC}">
      <dsp:nvSpPr>
        <dsp:cNvPr id="0" name=""/>
        <dsp:cNvSpPr/>
      </dsp:nvSpPr>
      <dsp:spPr>
        <a:xfrm>
          <a:off x="4338842" y="1392428"/>
          <a:ext cx="87026" cy="87026"/>
        </a:xfrm>
        <a:prstGeom prst="rect">
          <a:avLst/>
        </a:prstGeom>
        <a:gradFill rotWithShape="0">
          <a:gsLst>
            <a:gs pos="0">
              <a:schemeClr val="accent2">
                <a:hueOff val="-582145"/>
                <a:satOff val="-33571"/>
                <a:lumOff val="3451"/>
                <a:alphaOff val="0"/>
                <a:satMod val="103000"/>
                <a:lumMod val="102000"/>
                <a:tint val="94000"/>
              </a:schemeClr>
            </a:gs>
            <a:gs pos="50000">
              <a:schemeClr val="accent2">
                <a:hueOff val="-582145"/>
                <a:satOff val="-33571"/>
                <a:lumOff val="3451"/>
                <a:alphaOff val="0"/>
                <a:satMod val="110000"/>
                <a:lumMod val="100000"/>
                <a:shade val="100000"/>
              </a:schemeClr>
            </a:gs>
            <a:gs pos="100000">
              <a:schemeClr val="accent2">
                <a:hueOff val="-582145"/>
                <a:satOff val="-33571"/>
                <a:lumOff val="345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7DEC697-0430-407D-A87E-A36F21176794}">
      <dsp:nvSpPr>
        <dsp:cNvPr id="0" name=""/>
        <dsp:cNvSpPr/>
      </dsp:nvSpPr>
      <dsp:spPr>
        <a:xfrm>
          <a:off x="5502924" y="1914588"/>
          <a:ext cx="1260639" cy="522160"/>
        </a:xfrm>
        <a:prstGeom prst="hexagon">
          <a:avLst>
            <a:gd name="adj" fmla="val 40000"/>
            <a:gd name="vf" fmla="val 115470"/>
          </a:avLst>
        </a:prstGeom>
        <a:gradFill rotWithShape="0">
          <a:gsLst>
            <a:gs pos="0">
              <a:schemeClr val="accent2">
                <a:hueOff val="-873218"/>
                <a:satOff val="-50357"/>
                <a:lumOff val="5177"/>
                <a:alphaOff val="0"/>
                <a:satMod val="103000"/>
                <a:lumMod val="102000"/>
                <a:tint val="94000"/>
              </a:schemeClr>
            </a:gs>
            <a:gs pos="50000">
              <a:schemeClr val="accent2">
                <a:hueOff val="-873218"/>
                <a:satOff val="-50357"/>
                <a:lumOff val="5177"/>
                <a:alphaOff val="0"/>
                <a:satMod val="110000"/>
                <a:lumMod val="100000"/>
                <a:shade val="100000"/>
              </a:schemeClr>
            </a:gs>
            <a:gs pos="100000">
              <a:schemeClr val="accent2">
                <a:hueOff val="-873218"/>
                <a:satOff val="-50357"/>
                <a:lumOff val="5177"/>
                <a:alphaOff val="0"/>
                <a:lumMod val="99000"/>
                <a:satMod val="120000"/>
                <a:shade val="78000"/>
              </a:schemeClr>
            </a:gs>
          </a:gsLst>
          <a:lin ang="5400000" scaled="0"/>
        </a:gradFill>
        <a:ln w="6350" cap="flat" cmpd="sng" algn="ctr">
          <a:solidFill>
            <a:schemeClr val="accent2">
              <a:hueOff val="-873218"/>
              <a:satOff val="-50357"/>
              <a:lumOff val="5177"/>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533400">
            <a:lnSpc>
              <a:spcPct val="90000"/>
            </a:lnSpc>
            <a:spcBef>
              <a:spcPct val="0"/>
            </a:spcBef>
            <a:spcAft>
              <a:spcPct val="35000"/>
            </a:spcAft>
            <a:buNone/>
          </a:pPr>
          <a:r>
            <a:rPr lang="en-US" sz="1200" kern="1200"/>
            <a:t>1999</a:t>
          </a:r>
        </a:p>
      </dsp:txBody>
      <dsp:txXfrm>
        <a:off x="5677599" y="1986939"/>
        <a:ext cx="911289" cy="377458"/>
      </dsp:txXfrm>
    </dsp:sp>
    <dsp:sp modelId="{E9D12DFF-2D6E-4CCF-958B-5746D20A57C6}">
      <dsp:nvSpPr>
        <dsp:cNvPr id="0" name=""/>
        <dsp:cNvSpPr/>
      </dsp:nvSpPr>
      <dsp:spPr>
        <a:xfrm>
          <a:off x="5257800" y="2958909"/>
          <a:ext cx="1750888" cy="13924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6680" rIns="0" bIns="106680" numCol="1" spcCol="1270" anchor="t" anchorCtr="1">
          <a:noAutofit/>
        </a:bodyPr>
        <a:lstStyle/>
        <a:p>
          <a:pPr marL="0" lvl="0" indent="0" algn="ctr" defTabSz="533400">
            <a:lnSpc>
              <a:spcPct val="90000"/>
            </a:lnSpc>
            <a:spcBef>
              <a:spcPct val="0"/>
            </a:spcBef>
            <a:spcAft>
              <a:spcPct val="35000"/>
            </a:spcAft>
            <a:buNone/>
          </a:pPr>
          <a:r>
            <a:rPr lang="en-US" sz="1200" kern="1200"/>
            <a:t>Su</a:t>
          </a:r>
        </a:p>
      </dsp:txBody>
      <dsp:txXfrm>
        <a:off x="5257800" y="2958909"/>
        <a:ext cx="1750888" cy="1392428"/>
      </dsp:txXfrm>
    </dsp:sp>
    <dsp:sp modelId="{B0312828-199C-40D2-B0F9-020FA12FDB0D}">
      <dsp:nvSpPr>
        <dsp:cNvPr id="0" name=""/>
        <dsp:cNvSpPr/>
      </dsp:nvSpPr>
      <dsp:spPr>
        <a:xfrm>
          <a:off x="6763564" y="2175669"/>
          <a:ext cx="490248" cy="0"/>
        </a:xfrm>
        <a:custGeom>
          <a:avLst/>
          <a:gdLst/>
          <a:ahLst/>
          <a:cxnLst/>
          <a:rect l="0" t="0" r="0" b="0"/>
          <a:pathLst>
            <a:path>
              <a:moveTo>
                <a:pt x="0" y="0"/>
              </a:moveTo>
              <a:lnTo>
                <a:pt x="490248" y="0"/>
              </a:lnTo>
            </a:path>
          </a:pathLst>
        </a:custGeom>
        <a:noFill/>
        <a:ln w="6350" cap="flat" cmpd="sng" algn="ctr">
          <a:solidFill>
            <a:schemeClr val="accent2">
              <a:hueOff val="-1091522"/>
              <a:satOff val="-62946"/>
              <a:lumOff val="6471"/>
              <a:alphaOff val="0"/>
            </a:schemeClr>
          </a:solidFill>
          <a:prstDash val="solid"/>
          <a:miter lim="800000"/>
        </a:ln>
        <a:effectLst/>
      </dsp:spPr>
      <dsp:style>
        <a:lnRef idx="1">
          <a:scrgbClr r="0" g="0" b="0"/>
        </a:lnRef>
        <a:fillRef idx="1">
          <a:scrgbClr r="0" g="0" b="0"/>
        </a:fillRef>
        <a:effectRef idx="0">
          <a:scrgbClr r="0" g="0" b="0"/>
        </a:effectRef>
        <a:fontRef idx="minor"/>
      </dsp:style>
    </dsp:sp>
    <dsp:sp modelId="{F05A716B-0CAF-41B7-B772-ABE989357220}">
      <dsp:nvSpPr>
        <dsp:cNvPr id="0" name=""/>
        <dsp:cNvSpPr/>
      </dsp:nvSpPr>
      <dsp:spPr>
        <a:xfrm>
          <a:off x="6133244" y="2436749"/>
          <a:ext cx="0" cy="435133"/>
        </a:xfrm>
        <a:prstGeom prst="line">
          <a:avLst/>
        </a:prstGeom>
        <a:noFill/>
        <a:ln w="12700" cap="flat" cmpd="sng" algn="ctr">
          <a:solidFill>
            <a:schemeClr val="accent2">
              <a:hueOff val="-873218"/>
              <a:satOff val="-50357"/>
              <a:lumOff val="5177"/>
              <a:alphaOff val="0"/>
            </a:schemeClr>
          </a:solidFill>
          <a:prstDash val="dash"/>
          <a:miter lim="800000"/>
        </a:ln>
        <a:effectLst/>
      </dsp:spPr>
      <dsp:style>
        <a:lnRef idx="1">
          <a:scrgbClr r="0" g="0" b="0"/>
        </a:lnRef>
        <a:fillRef idx="0">
          <a:scrgbClr r="0" g="0" b="0"/>
        </a:fillRef>
        <a:effectRef idx="0">
          <a:scrgbClr r="0" g="0" b="0"/>
        </a:effectRef>
        <a:fontRef idx="minor"/>
      </dsp:style>
    </dsp:sp>
    <dsp:sp modelId="{9535B88A-6CFF-425E-BAD9-88382B8B6BFC}">
      <dsp:nvSpPr>
        <dsp:cNvPr id="0" name=""/>
        <dsp:cNvSpPr/>
      </dsp:nvSpPr>
      <dsp:spPr>
        <a:xfrm>
          <a:off x="6089730" y="2871883"/>
          <a:ext cx="87026" cy="87026"/>
        </a:xfrm>
        <a:prstGeom prst="rect">
          <a:avLst/>
        </a:prstGeom>
        <a:gradFill rotWithShape="0">
          <a:gsLst>
            <a:gs pos="0">
              <a:schemeClr val="accent2">
                <a:hueOff val="-873218"/>
                <a:satOff val="-50357"/>
                <a:lumOff val="5177"/>
                <a:alphaOff val="0"/>
                <a:satMod val="103000"/>
                <a:lumMod val="102000"/>
                <a:tint val="94000"/>
              </a:schemeClr>
            </a:gs>
            <a:gs pos="50000">
              <a:schemeClr val="accent2">
                <a:hueOff val="-873218"/>
                <a:satOff val="-50357"/>
                <a:lumOff val="5177"/>
                <a:alphaOff val="0"/>
                <a:satMod val="110000"/>
                <a:lumMod val="100000"/>
                <a:shade val="100000"/>
              </a:schemeClr>
            </a:gs>
            <a:gs pos="100000">
              <a:schemeClr val="accent2">
                <a:hueOff val="-873218"/>
                <a:satOff val="-50357"/>
                <a:lumOff val="517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290B3C0-2127-41B9-BA42-F38D9FCE2C5B}">
      <dsp:nvSpPr>
        <dsp:cNvPr id="0" name=""/>
        <dsp:cNvSpPr/>
      </dsp:nvSpPr>
      <dsp:spPr>
        <a:xfrm>
          <a:off x="7253812" y="1914588"/>
          <a:ext cx="1260639" cy="522160"/>
        </a:xfrm>
        <a:prstGeom prst="hexagon">
          <a:avLst>
            <a:gd name="adj" fmla="val 40000"/>
            <a:gd name="vf" fmla="val 115470"/>
          </a:avLst>
        </a:prstGeom>
        <a:gradFill rotWithShape="0">
          <a:gsLst>
            <a:gs pos="0">
              <a:schemeClr val="accent2">
                <a:hueOff val="-1164290"/>
                <a:satOff val="-67142"/>
                <a:lumOff val="6902"/>
                <a:alphaOff val="0"/>
                <a:satMod val="103000"/>
                <a:lumMod val="102000"/>
                <a:tint val="94000"/>
              </a:schemeClr>
            </a:gs>
            <a:gs pos="50000">
              <a:schemeClr val="accent2">
                <a:hueOff val="-1164290"/>
                <a:satOff val="-67142"/>
                <a:lumOff val="6902"/>
                <a:alphaOff val="0"/>
                <a:satMod val="110000"/>
                <a:lumMod val="100000"/>
                <a:shade val="100000"/>
              </a:schemeClr>
            </a:gs>
            <a:gs pos="100000">
              <a:schemeClr val="accent2">
                <a:hueOff val="-1164290"/>
                <a:satOff val="-67142"/>
                <a:lumOff val="6902"/>
                <a:alphaOff val="0"/>
                <a:lumMod val="99000"/>
                <a:satMod val="120000"/>
                <a:shade val="78000"/>
              </a:schemeClr>
            </a:gs>
          </a:gsLst>
          <a:lin ang="5400000" scaled="0"/>
        </a:gradFill>
        <a:ln w="6350" cap="flat" cmpd="sng" algn="ctr">
          <a:solidFill>
            <a:schemeClr val="accent2">
              <a:hueOff val="-1164290"/>
              <a:satOff val="-67142"/>
              <a:lumOff val="6902"/>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533400">
            <a:lnSpc>
              <a:spcPct val="90000"/>
            </a:lnSpc>
            <a:spcBef>
              <a:spcPct val="0"/>
            </a:spcBef>
            <a:spcAft>
              <a:spcPct val="35000"/>
            </a:spcAft>
            <a:buNone/>
          </a:pPr>
          <a:r>
            <a:rPr lang="en-US" sz="1200" kern="1200"/>
            <a:t>2011</a:t>
          </a:r>
        </a:p>
      </dsp:txBody>
      <dsp:txXfrm>
        <a:off x="7428487" y="1986939"/>
        <a:ext cx="911289" cy="377458"/>
      </dsp:txXfrm>
    </dsp:sp>
    <dsp:sp modelId="{6FC76E5D-6E1B-4309-88CC-3B428060BA34}">
      <dsp:nvSpPr>
        <dsp:cNvPr id="0" name=""/>
        <dsp:cNvSpPr/>
      </dsp:nvSpPr>
      <dsp:spPr>
        <a:xfrm>
          <a:off x="7008688" y="0"/>
          <a:ext cx="1750888" cy="13924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6680" rIns="0" bIns="106680" numCol="1" spcCol="1270" anchor="b" anchorCtr="1">
          <a:noAutofit/>
        </a:bodyPr>
        <a:lstStyle/>
        <a:p>
          <a:pPr marL="0" lvl="0" indent="0" algn="ctr" defTabSz="533400">
            <a:lnSpc>
              <a:spcPct val="90000"/>
            </a:lnSpc>
            <a:spcBef>
              <a:spcPct val="0"/>
            </a:spcBef>
            <a:spcAft>
              <a:spcPct val="35000"/>
            </a:spcAft>
            <a:buNone/>
          </a:pPr>
          <a:r>
            <a:rPr lang="en-US" sz="1200" kern="1200"/>
            <a:t>Torrence</a:t>
          </a:r>
        </a:p>
      </dsp:txBody>
      <dsp:txXfrm>
        <a:off x="7008688" y="0"/>
        <a:ext cx="1750888" cy="1392428"/>
      </dsp:txXfrm>
    </dsp:sp>
    <dsp:sp modelId="{C3BF58E8-5CB7-49DC-8D52-13CD760FAC41}">
      <dsp:nvSpPr>
        <dsp:cNvPr id="0" name=""/>
        <dsp:cNvSpPr/>
      </dsp:nvSpPr>
      <dsp:spPr>
        <a:xfrm>
          <a:off x="8514452" y="2175669"/>
          <a:ext cx="490248" cy="0"/>
        </a:xfrm>
        <a:custGeom>
          <a:avLst/>
          <a:gdLst/>
          <a:ahLst/>
          <a:cxnLst/>
          <a:rect l="0" t="0" r="0" b="0"/>
          <a:pathLst>
            <a:path>
              <a:moveTo>
                <a:pt x="0" y="0"/>
              </a:moveTo>
              <a:lnTo>
                <a:pt x="490248" y="0"/>
              </a:lnTo>
            </a:path>
          </a:pathLst>
        </a:custGeom>
        <a:noFill/>
        <a:ln w="6350" cap="flat" cmpd="sng" algn="ctr">
          <a:solidFill>
            <a:schemeClr val="accent2">
              <a:hueOff val="-1455363"/>
              <a:satOff val="-83928"/>
              <a:lumOff val="8628"/>
              <a:alphaOff val="0"/>
            </a:schemeClr>
          </a:solidFill>
          <a:prstDash val="solid"/>
          <a:miter lim="800000"/>
        </a:ln>
        <a:effectLst/>
      </dsp:spPr>
      <dsp:style>
        <a:lnRef idx="1">
          <a:scrgbClr r="0" g="0" b="0"/>
        </a:lnRef>
        <a:fillRef idx="1">
          <a:scrgbClr r="0" g="0" b="0"/>
        </a:fillRef>
        <a:effectRef idx="0">
          <a:scrgbClr r="0" g="0" b="0"/>
        </a:effectRef>
        <a:fontRef idx="minor"/>
      </dsp:style>
    </dsp:sp>
    <dsp:sp modelId="{43397971-519E-4224-A2D1-A6E15583C722}">
      <dsp:nvSpPr>
        <dsp:cNvPr id="0" name=""/>
        <dsp:cNvSpPr/>
      </dsp:nvSpPr>
      <dsp:spPr>
        <a:xfrm>
          <a:off x="7884132" y="1479454"/>
          <a:ext cx="0" cy="435133"/>
        </a:xfrm>
        <a:prstGeom prst="line">
          <a:avLst/>
        </a:prstGeom>
        <a:noFill/>
        <a:ln w="12700" cap="flat" cmpd="sng" algn="ctr">
          <a:solidFill>
            <a:schemeClr val="accent2">
              <a:hueOff val="-1164290"/>
              <a:satOff val="-67142"/>
              <a:lumOff val="6902"/>
              <a:alphaOff val="0"/>
            </a:schemeClr>
          </a:solidFill>
          <a:prstDash val="dash"/>
          <a:miter lim="800000"/>
        </a:ln>
        <a:effectLst/>
      </dsp:spPr>
      <dsp:style>
        <a:lnRef idx="1">
          <a:scrgbClr r="0" g="0" b="0"/>
        </a:lnRef>
        <a:fillRef idx="0">
          <a:scrgbClr r="0" g="0" b="0"/>
        </a:fillRef>
        <a:effectRef idx="0">
          <a:scrgbClr r="0" g="0" b="0"/>
        </a:effectRef>
        <a:fontRef idx="minor"/>
      </dsp:style>
    </dsp:sp>
    <dsp:sp modelId="{71E36E0B-5139-4DFA-B854-54FE472C617A}">
      <dsp:nvSpPr>
        <dsp:cNvPr id="0" name=""/>
        <dsp:cNvSpPr/>
      </dsp:nvSpPr>
      <dsp:spPr>
        <a:xfrm>
          <a:off x="7840619" y="1392428"/>
          <a:ext cx="87026" cy="87026"/>
        </a:xfrm>
        <a:prstGeom prst="rect">
          <a:avLst/>
        </a:prstGeom>
        <a:gradFill rotWithShape="0">
          <a:gsLst>
            <a:gs pos="0">
              <a:schemeClr val="accent2">
                <a:hueOff val="-1164290"/>
                <a:satOff val="-67142"/>
                <a:lumOff val="6902"/>
                <a:alphaOff val="0"/>
                <a:satMod val="103000"/>
                <a:lumMod val="102000"/>
                <a:tint val="94000"/>
              </a:schemeClr>
            </a:gs>
            <a:gs pos="50000">
              <a:schemeClr val="accent2">
                <a:hueOff val="-1164290"/>
                <a:satOff val="-67142"/>
                <a:lumOff val="6902"/>
                <a:alphaOff val="0"/>
                <a:satMod val="110000"/>
                <a:lumMod val="100000"/>
                <a:shade val="100000"/>
              </a:schemeClr>
            </a:gs>
            <a:gs pos="100000">
              <a:schemeClr val="accent2">
                <a:hueOff val="-1164290"/>
                <a:satOff val="-67142"/>
                <a:lumOff val="690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BF3612D-D75B-471E-89BC-0439850EEB68}">
      <dsp:nvSpPr>
        <dsp:cNvPr id="0" name=""/>
        <dsp:cNvSpPr/>
      </dsp:nvSpPr>
      <dsp:spPr>
        <a:xfrm rot="10800000">
          <a:off x="9004701" y="1914588"/>
          <a:ext cx="1260639" cy="522160"/>
        </a:xfrm>
        <a:prstGeom prst="homePlate">
          <a:avLst>
            <a:gd name="adj" fmla="val 40000"/>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w="6350" cap="flat" cmpd="sng" algn="ctr">
          <a:solidFill>
            <a:schemeClr val="accent2">
              <a:hueOff val="-1455363"/>
              <a:satOff val="-83928"/>
              <a:lumOff val="8628"/>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533400">
            <a:lnSpc>
              <a:spcPct val="90000"/>
            </a:lnSpc>
            <a:spcBef>
              <a:spcPct val="0"/>
            </a:spcBef>
            <a:spcAft>
              <a:spcPct val="35000"/>
            </a:spcAft>
            <a:buNone/>
          </a:pPr>
          <a:r>
            <a:rPr lang="en-US" sz="1200" kern="1200"/>
            <a:t>2013</a:t>
          </a:r>
        </a:p>
      </dsp:txBody>
      <dsp:txXfrm rot="10800000">
        <a:off x="9109133" y="1914588"/>
        <a:ext cx="1156207" cy="522160"/>
      </dsp:txXfrm>
    </dsp:sp>
    <dsp:sp modelId="{C422D0B6-B715-4171-B3E1-8BE2B5F07E18}">
      <dsp:nvSpPr>
        <dsp:cNvPr id="0" name=""/>
        <dsp:cNvSpPr/>
      </dsp:nvSpPr>
      <dsp:spPr>
        <a:xfrm>
          <a:off x="8759576" y="2958909"/>
          <a:ext cx="1750888" cy="13924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06680" rIns="0" bIns="106680" numCol="1" spcCol="1270" anchor="t" anchorCtr="1">
          <a:noAutofit/>
        </a:bodyPr>
        <a:lstStyle/>
        <a:p>
          <a:pPr marL="0" lvl="0" indent="0" algn="ctr" defTabSz="533400">
            <a:lnSpc>
              <a:spcPct val="90000"/>
            </a:lnSpc>
            <a:spcBef>
              <a:spcPct val="0"/>
            </a:spcBef>
            <a:spcAft>
              <a:spcPct val="35000"/>
            </a:spcAft>
            <a:buNone/>
          </a:pPr>
          <a:r>
            <a:rPr lang="en-US" sz="1200" kern="1200"/>
            <a:t>Duke</a:t>
          </a:r>
        </a:p>
      </dsp:txBody>
      <dsp:txXfrm>
        <a:off x="8759576" y="2958909"/>
        <a:ext cx="1750888" cy="1392428"/>
      </dsp:txXfrm>
    </dsp:sp>
    <dsp:sp modelId="{66EA0DD3-5552-4EBE-AC09-0A697303006B}">
      <dsp:nvSpPr>
        <dsp:cNvPr id="0" name=""/>
        <dsp:cNvSpPr/>
      </dsp:nvSpPr>
      <dsp:spPr>
        <a:xfrm>
          <a:off x="9635021" y="2436749"/>
          <a:ext cx="0" cy="435133"/>
        </a:xfrm>
        <a:prstGeom prst="line">
          <a:avLst/>
        </a:prstGeom>
        <a:noFill/>
        <a:ln w="12700" cap="flat" cmpd="sng" algn="ctr">
          <a:solidFill>
            <a:schemeClr val="accent2">
              <a:hueOff val="-1455363"/>
              <a:satOff val="-83928"/>
              <a:lumOff val="8628"/>
              <a:alphaOff val="0"/>
            </a:schemeClr>
          </a:solidFill>
          <a:prstDash val="dash"/>
          <a:miter lim="800000"/>
        </a:ln>
        <a:effectLst/>
      </dsp:spPr>
      <dsp:style>
        <a:lnRef idx="1">
          <a:scrgbClr r="0" g="0" b="0"/>
        </a:lnRef>
        <a:fillRef idx="0">
          <a:scrgbClr r="0" g="0" b="0"/>
        </a:fillRef>
        <a:effectRef idx="0">
          <a:scrgbClr r="0" g="0" b="0"/>
        </a:effectRef>
        <a:fontRef idx="minor"/>
      </dsp:style>
    </dsp:sp>
    <dsp:sp modelId="{0B53903A-B1FF-40A0-88B0-7790806E9854}">
      <dsp:nvSpPr>
        <dsp:cNvPr id="0" name=""/>
        <dsp:cNvSpPr/>
      </dsp:nvSpPr>
      <dsp:spPr>
        <a:xfrm>
          <a:off x="9591507" y="2871883"/>
          <a:ext cx="87026" cy="87026"/>
        </a:xfrm>
        <a:prstGeom prst="rect">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11/15/2023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11/15/2023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11/15/2023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11/15/2023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11/15/2023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math.hmc.edu/funfact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Freeform: Shape 21">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3" name="Freeform: Shape 22">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ctrTitle"/>
          </p:nvPr>
        </p:nvSpPr>
        <p:spPr>
          <a:xfrm>
            <a:off x="1524003" y="1999615"/>
            <a:ext cx="9144000" cy="2764028"/>
          </a:xfrm>
        </p:spPr>
        <p:txBody>
          <a:bodyPr anchor="ctr">
            <a:normAutofit/>
          </a:bodyPr>
          <a:lstStyle/>
          <a:p>
            <a:r>
              <a:rPr lang="en-US" sz="7200">
                <a:cs typeface="Calibri Light"/>
              </a:rPr>
              <a:t>Graphical Analysis of Switch Toggling</a:t>
            </a:r>
          </a:p>
        </p:txBody>
      </p:sp>
      <p:sp>
        <p:nvSpPr>
          <p:cNvPr id="3" name="Subtitle 2"/>
          <p:cNvSpPr>
            <a:spLocks noGrp="1"/>
          </p:cNvSpPr>
          <p:nvPr>
            <p:ph type="subTitle" idx="1"/>
          </p:nvPr>
        </p:nvSpPr>
        <p:spPr>
          <a:xfrm>
            <a:off x="1966912" y="5645150"/>
            <a:ext cx="8258176" cy="631825"/>
          </a:xfrm>
        </p:spPr>
        <p:txBody>
          <a:bodyPr vert="horz" lIns="91440" tIns="45720" rIns="91440" bIns="45720" rtlCol="0" anchor="ctr">
            <a:normAutofit/>
          </a:bodyPr>
          <a:lstStyle/>
          <a:p>
            <a:r>
              <a:rPr lang="en-US" sz="2800">
                <a:cs typeface="Calibri"/>
              </a:rPr>
              <a:t>Cooper McCombs</a:t>
            </a:r>
            <a:endParaRPr lang="en-US" sz="2800"/>
          </a:p>
        </p:txBody>
      </p:sp>
      <p:sp>
        <p:nvSpPr>
          <p:cNvPr id="14" name="Rectangle 13">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85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0288C6B4-AFC3-407F-A595-EFFD38D4CC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9" name="Freeform: Shape 28">
            <a:extLst>
              <a:ext uri="{FF2B5EF4-FFF2-40B4-BE49-F238E27FC236}">
                <a16:creationId xmlns:a16="http://schemas.microsoft.com/office/drawing/2014/main" id="{CF236821-17FE-429B-8D2C-08E13A64EA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30" name="Freeform: Shape 29">
            <a:extLst>
              <a:ext uri="{FF2B5EF4-FFF2-40B4-BE49-F238E27FC236}">
                <a16:creationId xmlns:a16="http://schemas.microsoft.com/office/drawing/2014/main" id="{C0BDBCD2-E081-43AB-9119-C55465E59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1A81064-30A6-36FF-A377-A94E2F789BFF}"/>
              </a:ext>
            </a:extLst>
          </p:cNvPr>
          <p:cNvSpPr>
            <a:spLocks noGrp="1"/>
          </p:cNvSpPr>
          <p:nvPr>
            <p:ph type="title"/>
          </p:nvPr>
        </p:nvSpPr>
        <p:spPr>
          <a:xfrm>
            <a:off x="371094" y="1161288"/>
            <a:ext cx="3438144" cy="1239012"/>
          </a:xfrm>
        </p:spPr>
        <p:txBody>
          <a:bodyPr anchor="ctr">
            <a:normAutofit/>
          </a:bodyPr>
          <a:lstStyle/>
          <a:p>
            <a:r>
              <a:rPr lang="en-US" sz="2800">
                <a:cs typeface="Calibri Light"/>
              </a:rPr>
              <a:t>Switch Toggling</a:t>
            </a:r>
            <a:endParaRPr lang="en-US" sz="2800"/>
          </a:p>
        </p:txBody>
      </p:sp>
      <p:sp>
        <p:nvSpPr>
          <p:cNvPr id="31" name="Rectangle 30">
            <a:extLst>
              <a:ext uri="{FF2B5EF4-FFF2-40B4-BE49-F238E27FC236}">
                <a16:creationId xmlns:a16="http://schemas.microsoft.com/office/drawing/2014/main" id="{98E79BE4-34FE-485A-98A5-92CE8F7C4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6546"/>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7" name="Rectangle 2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5893" y="2443480"/>
            <a:ext cx="338328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8830B818-263B-9082-A9F8-CEFF68524445}"/>
              </a:ext>
            </a:extLst>
          </p:cNvPr>
          <p:cNvSpPr>
            <a:spLocks noGrp="1"/>
          </p:cNvSpPr>
          <p:nvPr>
            <p:ph idx="1"/>
          </p:nvPr>
        </p:nvSpPr>
        <p:spPr>
          <a:xfrm>
            <a:off x="371094" y="2718054"/>
            <a:ext cx="3438906" cy="3207258"/>
          </a:xfrm>
        </p:spPr>
        <p:txBody>
          <a:bodyPr vert="horz" lIns="91440" tIns="45720" rIns="91440" bIns="45720" rtlCol="0" anchor="t">
            <a:normAutofit/>
          </a:bodyPr>
          <a:lstStyle/>
          <a:p>
            <a:r>
              <a:rPr lang="en-US" sz="1700">
                <a:ea typeface="+mn-lt"/>
                <a:cs typeface="+mn-lt"/>
              </a:rPr>
              <a:t>The state of the switches that are toggled on or off is determined by the position of each switch relative to one switch that is chosen to be toggled</a:t>
            </a:r>
          </a:p>
          <a:p>
            <a:endParaRPr lang="en-US" sz="1700">
              <a:cs typeface="Calibri"/>
            </a:endParaRPr>
          </a:p>
        </p:txBody>
      </p:sp>
      <p:pic>
        <p:nvPicPr>
          <p:cNvPr id="4" name="Picture 3" descr="Lights Out (game) - Wikipedia">
            <a:extLst>
              <a:ext uri="{FF2B5EF4-FFF2-40B4-BE49-F238E27FC236}">
                <a16:creationId xmlns:a16="http://schemas.microsoft.com/office/drawing/2014/main" id="{A7277A97-E5A3-5BC7-3F15-13DE5ED769AB}"/>
              </a:ext>
            </a:extLst>
          </p:cNvPr>
          <p:cNvPicPr>
            <a:picLocks noChangeAspect="1"/>
          </p:cNvPicPr>
          <p:nvPr/>
        </p:nvPicPr>
        <p:blipFill>
          <a:blip r:embed="rId2"/>
          <a:stretch>
            <a:fillRect/>
          </a:stretch>
        </p:blipFill>
        <p:spPr>
          <a:xfrm>
            <a:off x="4901184" y="2380423"/>
            <a:ext cx="6922008" cy="2197737"/>
          </a:xfrm>
          <a:prstGeom prst="rect">
            <a:avLst/>
          </a:prstGeom>
        </p:spPr>
      </p:pic>
    </p:spTree>
    <p:extLst>
      <p:ext uri="{BB962C8B-B14F-4D97-AF65-F5344CB8AC3E}">
        <p14:creationId xmlns:p14="http://schemas.microsoft.com/office/powerpoint/2010/main" val="1907751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FF02D95-C8CF-1BCD-68D4-BAEDDD741BC2}"/>
              </a:ext>
            </a:extLst>
          </p:cNvPr>
          <p:cNvPicPr>
            <a:picLocks noChangeAspect="1"/>
          </p:cNvPicPr>
          <p:nvPr/>
        </p:nvPicPr>
        <p:blipFill rotWithShape="1">
          <a:blip r:embed="rId2">
            <a:duotone>
              <a:schemeClr val="bg2">
                <a:shade val="45000"/>
                <a:satMod val="135000"/>
              </a:schemeClr>
              <a:prstClr val="white"/>
            </a:duotone>
          </a:blip>
          <a:srcRect t="11535" r="9085" b="11736"/>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4E37457-4764-7A3D-8209-D948C9D76DA0}"/>
              </a:ext>
            </a:extLst>
          </p:cNvPr>
          <p:cNvSpPr>
            <a:spLocks noGrp="1"/>
          </p:cNvSpPr>
          <p:nvPr>
            <p:ph type="title"/>
          </p:nvPr>
        </p:nvSpPr>
        <p:spPr>
          <a:xfrm>
            <a:off x="838200" y="365125"/>
            <a:ext cx="10515600" cy="1325563"/>
          </a:xfrm>
        </p:spPr>
        <p:txBody>
          <a:bodyPr>
            <a:normAutofit/>
          </a:bodyPr>
          <a:lstStyle/>
          <a:p>
            <a:r>
              <a:rPr lang="en-US" dirty="0">
                <a:cs typeface="Calibri Light"/>
              </a:rPr>
              <a:t>History</a:t>
            </a:r>
            <a:endParaRPr lang="en-US" dirty="0"/>
          </a:p>
        </p:txBody>
      </p:sp>
      <p:graphicFrame>
        <p:nvGraphicFramePr>
          <p:cNvPr id="5" name="Content Placeholder 2">
            <a:extLst>
              <a:ext uri="{FF2B5EF4-FFF2-40B4-BE49-F238E27FC236}">
                <a16:creationId xmlns:a16="http://schemas.microsoft.com/office/drawing/2014/main" id="{5853998B-8102-F0B8-4ACA-14426BC7BCB4}"/>
              </a:ext>
            </a:extLst>
          </p:cNvPr>
          <p:cNvGraphicFramePr>
            <a:graphicFrameLocks noGrp="1"/>
          </p:cNvGraphicFramePr>
          <p:nvPr>
            <p:ph idx="1"/>
            <p:extLst>
              <p:ext uri="{D42A27DB-BD31-4B8C-83A1-F6EECF244321}">
                <p14:modId xmlns:p14="http://schemas.microsoft.com/office/powerpoint/2010/main" val="3687864638"/>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88961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120AB11-348A-6212-9D1B-B724605C6372}"/>
              </a:ext>
            </a:extLst>
          </p:cNvPr>
          <p:cNvSpPr>
            <a:spLocks noGrp="1"/>
          </p:cNvSpPr>
          <p:nvPr>
            <p:ph type="title"/>
          </p:nvPr>
        </p:nvSpPr>
        <p:spPr>
          <a:xfrm>
            <a:off x="630936" y="639520"/>
            <a:ext cx="3429000" cy="1719072"/>
          </a:xfrm>
        </p:spPr>
        <p:txBody>
          <a:bodyPr anchor="b">
            <a:normAutofit/>
          </a:bodyPr>
          <a:lstStyle/>
          <a:p>
            <a:r>
              <a:rPr lang="en-US" sz="5400">
                <a:ea typeface="Calibri Light"/>
                <a:cs typeface="Calibri Light"/>
              </a:rPr>
              <a:t>Definitions</a:t>
            </a:r>
            <a:endParaRPr lang="en-US" sz="5400"/>
          </a:p>
        </p:txBody>
      </p:sp>
      <p:sp>
        <p:nvSpPr>
          <p:cNvPr id="11"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D3DC76C-F6BA-CF90-B112-054C70A5397A}"/>
              </a:ext>
            </a:extLst>
          </p:cNvPr>
          <p:cNvSpPr>
            <a:spLocks noGrp="1"/>
          </p:cNvSpPr>
          <p:nvPr>
            <p:ph idx="1"/>
          </p:nvPr>
        </p:nvSpPr>
        <p:spPr>
          <a:xfrm>
            <a:off x="630936" y="2807208"/>
            <a:ext cx="3429000" cy="3410712"/>
          </a:xfrm>
        </p:spPr>
        <p:txBody>
          <a:bodyPr vert="horz" lIns="91440" tIns="45720" rIns="91440" bIns="45720" rtlCol="0" anchor="t">
            <a:normAutofit/>
          </a:bodyPr>
          <a:lstStyle/>
          <a:p>
            <a:r>
              <a:rPr lang="en-US" sz="1700" b="1" dirty="0">
                <a:cs typeface="Calibri"/>
              </a:rPr>
              <a:t>Node(or Vertex)</a:t>
            </a:r>
            <a:r>
              <a:rPr lang="en-US" sz="1700" dirty="0">
                <a:cs typeface="Calibri"/>
              </a:rPr>
              <a:t>: A</a:t>
            </a:r>
            <a:r>
              <a:rPr lang="en-US" sz="1700" dirty="0">
                <a:ea typeface="+mn-lt"/>
                <a:cs typeface="+mn-lt"/>
              </a:rPr>
              <a:t> point where two or more curves, lines, or edges meet or intersect</a:t>
            </a:r>
            <a:endParaRPr lang="en-US" sz="1700" dirty="0">
              <a:cs typeface="Calibri"/>
            </a:endParaRPr>
          </a:p>
          <a:p>
            <a:r>
              <a:rPr lang="en-US" sz="1700" b="1" dirty="0">
                <a:cs typeface="Calibri"/>
              </a:rPr>
              <a:t>Edge</a:t>
            </a:r>
            <a:r>
              <a:rPr lang="en-US" sz="1700" dirty="0">
                <a:cs typeface="Calibri"/>
              </a:rPr>
              <a:t>: </a:t>
            </a:r>
            <a:r>
              <a:rPr lang="en-US" sz="1700" dirty="0">
                <a:ea typeface="+mn-lt"/>
                <a:cs typeface="+mn-lt"/>
              </a:rPr>
              <a:t>Represented by a line or arrow extending from one vertex to another</a:t>
            </a:r>
            <a:endParaRPr lang="en-US" sz="1700" dirty="0">
              <a:cs typeface="Calibri"/>
            </a:endParaRPr>
          </a:p>
          <a:p>
            <a:r>
              <a:rPr lang="en-US" sz="1700" b="1" dirty="0">
                <a:cs typeface="Calibri"/>
              </a:rPr>
              <a:t>Bridge</a:t>
            </a:r>
            <a:r>
              <a:rPr lang="en-US" sz="1700" dirty="0">
                <a:cs typeface="Calibri"/>
              </a:rPr>
              <a:t>: A</a:t>
            </a:r>
            <a:r>
              <a:rPr lang="en-US" sz="1700" dirty="0">
                <a:ea typeface="+mn-lt"/>
                <a:cs typeface="+mn-lt"/>
              </a:rPr>
              <a:t> connection between two nodes that, if removed, causes the network to become unconnected and thus increases the number of linked nodes</a:t>
            </a:r>
            <a:endParaRPr lang="en-US" sz="1700" dirty="0">
              <a:cs typeface="Calibri"/>
            </a:endParaRPr>
          </a:p>
          <a:p>
            <a:endParaRPr lang="en-US" sz="1700">
              <a:cs typeface="Calibri"/>
            </a:endParaRPr>
          </a:p>
        </p:txBody>
      </p:sp>
      <p:pic>
        <p:nvPicPr>
          <p:cNvPr id="4" name="Picture 3" descr="What Are Bridges in a Graph? | Baeldung on Computer Science">
            <a:extLst>
              <a:ext uri="{FF2B5EF4-FFF2-40B4-BE49-F238E27FC236}">
                <a16:creationId xmlns:a16="http://schemas.microsoft.com/office/drawing/2014/main" id="{E1599296-63A0-3DB4-08B4-568A995362FA}"/>
              </a:ext>
            </a:extLst>
          </p:cNvPr>
          <p:cNvPicPr>
            <a:picLocks noChangeAspect="1"/>
          </p:cNvPicPr>
          <p:nvPr/>
        </p:nvPicPr>
        <p:blipFill>
          <a:blip r:embed="rId2"/>
          <a:stretch>
            <a:fillRect/>
          </a:stretch>
        </p:blipFill>
        <p:spPr>
          <a:xfrm>
            <a:off x="4654296" y="1699482"/>
            <a:ext cx="6903720" cy="3459036"/>
          </a:xfrm>
          <a:prstGeom prst="rect">
            <a:avLst/>
          </a:prstGeom>
        </p:spPr>
      </p:pic>
    </p:spTree>
    <p:extLst>
      <p:ext uri="{BB962C8B-B14F-4D97-AF65-F5344CB8AC3E}">
        <p14:creationId xmlns:p14="http://schemas.microsoft.com/office/powerpoint/2010/main" val="236216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50811073-89F5-46D6-83D8-BA76446497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3442855"/>
          </a:xfrm>
          <a:custGeom>
            <a:avLst/>
            <a:gdLst>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77612 w 12192000"/>
              <a:gd name="connsiteY33" fmla="*/ 2830281 h 3442855"/>
              <a:gd name="connsiteX34" fmla="*/ 9432874 w 12192000"/>
              <a:gd name="connsiteY34" fmla="*/ 2826106 h 3442855"/>
              <a:gd name="connsiteX35" fmla="*/ 9340481 w 12192000"/>
              <a:gd name="connsiteY35" fmla="*/ 2831628 h 3442855"/>
              <a:gd name="connsiteX36" fmla="*/ 9191002 w 12192000"/>
              <a:gd name="connsiteY36" fmla="*/ 2776544 h 3442855"/>
              <a:gd name="connsiteX37" fmla="*/ 9181756 w 12192000"/>
              <a:gd name="connsiteY37" fmla="*/ 2773801 h 3442855"/>
              <a:gd name="connsiteX38" fmla="*/ 8912415 w 12192000"/>
              <a:gd name="connsiteY38" fmla="*/ 2765023 h 3442855"/>
              <a:gd name="connsiteX39" fmla="*/ 7709716 w 12192000"/>
              <a:gd name="connsiteY39" fmla="*/ 2795956 h 3442855"/>
              <a:gd name="connsiteX40" fmla="*/ 6923164 w 12192000"/>
              <a:gd name="connsiteY40" fmla="*/ 2920980 h 3442855"/>
              <a:gd name="connsiteX41" fmla="*/ 3308915 w 12192000"/>
              <a:gd name="connsiteY41" fmla="*/ 3049912 h 3442855"/>
              <a:gd name="connsiteX42" fmla="*/ 2643050 w 12192000"/>
              <a:gd name="connsiteY42" fmla="*/ 3112559 h 3442855"/>
              <a:gd name="connsiteX43" fmla="*/ 2330471 w 12192000"/>
              <a:gd name="connsiteY43" fmla="*/ 3148294 h 3442855"/>
              <a:gd name="connsiteX44" fmla="*/ 2325930 w 12192000"/>
              <a:gd name="connsiteY44" fmla="*/ 3149646 h 3442855"/>
              <a:gd name="connsiteX45" fmla="*/ 2304043 w 12192000"/>
              <a:gd name="connsiteY45" fmla="*/ 3152858 h 3442855"/>
              <a:gd name="connsiteX46" fmla="*/ 2046141 w 12192000"/>
              <a:gd name="connsiteY46" fmla="*/ 3203263 h 3442855"/>
              <a:gd name="connsiteX47" fmla="*/ 1953987 w 12192000"/>
              <a:gd name="connsiteY47" fmla="*/ 3176250 h 3442855"/>
              <a:gd name="connsiteX48" fmla="*/ 1924440 w 12192000"/>
              <a:gd name="connsiteY48" fmla="*/ 3170393 h 3442855"/>
              <a:gd name="connsiteX49" fmla="*/ 1907653 w 12192000"/>
              <a:gd name="connsiteY49" fmla="*/ 3175484 h 3442855"/>
              <a:gd name="connsiteX50" fmla="*/ 1856828 w 12192000"/>
              <a:gd name="connsiteY50" fmla="*/ 3184705 h 3442855"/>
              <a:gd name="connsiteX51" fmla="*/ 1852083 w 12192000"/>
              <a:gd name="connsiteY51" fmla="*/ 3177905 h 3442855"/>
              <a:gd name="connsiteX52" fmla="*/ 1845479 w 12192000"/>
              <a:gd name="connsiteY52" fmla="*/ 3178329 h 3442855"/>
              <a:gd name="connsiteX53" fmla="*/ 1842652 w 12192000"/>
              <a:gd name="connsiteY53" fmla="*/ 3186535 h 3442855"/>
              <a:gd name="connsiteX54" fmla="*/ 1763355 w 12192000"/>
              <a:gd name="connsiteY54" fmla="*/ 3224928 h 3442855"/>
              <a:gd name="connsiteX55" fmla="*/ 1654444 w 12192000"/>
              <a:gd name="connsiteY55" fmla="*/ 3229661 h 3442855"/>
              <a:gd name="connsiteX56" fmla="*/ 1629483 w 12192000"/>
              <a:gd name="connsiteY56" fmla="*/ 3232675 h 3442855"/>
              <a:gd name="connsiteX57" fmla="*/ 1573012 w 12192000"/>
              <a:gd name="connsiteY57" fmla="*/ 3250275 h 3442855"/>
              <a:gd name="connsiteX58" fmla="*/ 1525936 w 12192000"/>
              <a:gd name="connsiteY58" fmla="*/ 3243056 h 3442855"/>
              <a:gd name="connsiteX59" fmla="*/ 1515932 w 12192000"/>
              <a:gd name="connsiteY59" fmla="*/ 3243699 h 3442855"/>
              <a:gd name="connsiteX60" fmla="*/ 1418247 w 12192000"/>
              <a:gd name="connsiteY60" fmla="*/ 3236042 h 3442855"/>
              <a:gd name="connsiteX61" fmla="*/ 1311781 w 12192000"/>
              <a:gd name="connsiteY61" fmla="*/ 3207733 h 3442855"/>
              <a:gd name="connsiteX62" fmla="*/ 1287526 w 12192000"/>
              <a:gd name="connsiteY62" fmla="*/ 3195564 h 3442855"/>
              <a:gd name="connsiteX63" fmla="*/ 1275912 w 12192000"/>
              <a:gd name="connsiteY63" fmla="*/ 3202348 h 3442855"/>
              <a:gd name="connsiteX64" fmla="*/ 1160923 w 12192000"/>
              <a:gd name="connsiteY64" fmla="*/ 3219676 h 3442855"/>
              <a:gd name="connsiteX65" fmla="*/ 909690 w 12192000"/>
              <a:gd name="connsiteY65" fmla="*/ 3216919 h 3442855"/>
              <a:gd name="connsiteX66" fmla="*/ 764020 w 12192000"/>
              <a:gd name="connsiteY66" fmla="*/ 3235844 h 3442855"/>
              <a:gd name="connsiteX67" fmla="*/ 701915 w 12192000"/>
              <a:gd name="connsiteY67" fmla="*/ 3250223 h 3442855"/>
              <a:gd name="connsiteX68" fmla="*/ 408701 w 12192000"/>
              <a:gd name="connsiteY68" fmla="*/ 3323460 h 3442855"/>
              <a:gd name="connsiteX69" fmla="*/ 369865 w 12192000"/>
              <a:gd name="connsiteY69" fmla="*/ 3339094 h 3442855"/>
              <a:gd name="connsiteX70" fmla="*/ 318911 w 12192000"/>
              <a:gd name="connsiteY70" fmla="*/ 3367912 h 3442855"/>
              <a:gd name="connsiteX71" fmla="*/ 119548 w 12192000"/>
              <a:gd name="connsiteY71" fmla="*/ 3404651 h 3442855"/>
              <a:gd name="connsiteX72" fmla="*/ 0 w 12192000"/>
              <a:gd name="connsiteY72" fmla="*/ 3414000 h 3442855"/>
              <a:gd name="connsiteX73" fmla="*/ 0 w 12192000"/>
              <a:gd name="connsiteY73" fmla="*/ 2 h 3442855"/>
              <a:gd name="connsiteX74" fmla="*/ 3459904 w 12192000"/>
              <a:gd name="connsiteY74" fmla="*/ 1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77612 w 12192000"/>
              <a:gd name="connsiteY33" fmla="*/ 2830281 h 3442855"/>
              <a:gd name="connsiteX34" fmla="*/ 9432874 w 12192000"/>
              <a:gd name="connsiteY34" fmla="*/ 2826106 h 3442855"/>
              <a:gd name="connsiteX35" fmla="*/ 9340481 w 12192000"/>
              <a:gd name="connsiteY35" fmla="*/ 2831628 h 3442855"/>
              <a:gd name="connsiteX36" fmla="*/ 9191002 w 12192000"/>
              <a:gd name="connsiteY36" fmla="*/ 2776544 h 3442855"/>
              <a:gd name="connsiteX37" fmla="*/ 9181756 w 12192000"/>
              <a:gd name="connsiteY37" fmla="*/ 2773801 h 3442855"/>
              <a:gd name="connsiteX38" fmla="*/ 8912415 w 12192000"/>
              <a:gd name="connsiteY38" fmla="*/ 2765023 h 3442855"/>
              <a:gd name="connsiteX39" fmla="*/ 7709716 w 12192000"/>
              <a:gd name="connsiteY39" fmla="*/ 2795956 h 3442855"/>
              <a:gd name="connsiteX40" fmla="*/ 6923164 w 12192000"/>
              <a:gd name="connsiteY40" fmla="*/ 2920980 h 3442855"/>
              <a:gd name="connsiteX41" fmla="*/ 3308915 w 12192000"/>
              <a:gd name="connsiteY41" fmla="*/ 3049912 h 3442855"/>
              <a:gd name="connsiteX42" fmla="*/ 2643050 w 12192000"/>
              <a:gd name="connsiteY42" fmla="*/ 3112559 h 3442855"/>
              <a:gd name="connsiteX43" fmla="*/ 2330471 w 12192000"/>
              <a:gd name="connsiteY43" fmla="*/ 3148294 h 3442855"/>
              <a:gd name="connsiteX44" fmla="*/ 2325930 w 12192000"/>
              <a:gd name="connsiteY44" fmla="*/ 3149646 h 3442855"/>
              <a:gd name="connsiteX45" fmla="*/ 2201685 w 12192000"/>
              <a:gd name="connsiteY45" fmla="*/ 3200625 h 3442855"/>
              <a:gd name="connsiteX46" fmla="*/ 2046141 w 12192000"/>
              <a:gd name="connsiteY46" fmla="*/ 3203263 h 3442855"/>
              <a:gd name="connsiteX47" fmla="*/ 1953987 w 12192000"/>
              <a:gd name="connsiteY47" fmla="*/ 3176250 h 3442855"/>
              <a:gd name="connsiteX48" fmla="*/ 1924440 w 12192000"/>
              <a:gd name="connsiteY48" fmla="*/ 3170393 h 3442855"/>
              <a:gd name="connsiteX49" fmla="*/ 1907653 w 12192000"/>
              <a:gd name="connsiteY49" fmla="*/ 3175484 h 3442855"/>
              <a:gd name="connsiteX50" fmla="*/ 1856828 w 12192000"/>
              <a:gd name="connsiteY50" fmla="*/ 3184705 h 3442855"/>
              <a:gd name="connsiteX51" fmla="*/ 1852083 w 12192000"/>
              <a:gd name="connsiteY51" fmla="*/ 3177905 h 3442855"/>
              <a:gd name="connsiteX52" fmla="*/ 1845479 w 12192000"/>
              <a:gd name="connsiteY52" fmla="*/ 3178329 h 3442855"/>
              <a:gd name="connsiteX53" fmla="*/ 1842652 w 12192000"/>
              <a:gd name="connsiteY53" fmla="*/ 3186535 h 3442855"/>
              <a:gd name="connsiteX54" fmla="*/ 1763355 w 12192000"/>
              <a:gd name="connsiteY54" fmla="*/ 3224928 h 3442855"/>
              <a:gd name="connsiteX55" fmla="*/ 1654444 w 12192000"/>
              <a:gd name="connsiteY55" fmla="*/ 3229661 h 3442855"/>
              <a:gd name="connsiteX56" fmla="*/ 1629483 w 12192000"/>
              <a:gd name="connsiteY56" fmla="*/ 3232675 h 3442855"/>
              <a:gd name="connsiteX57" fmla="*/ 1573012 w 12192000"/>
              <a:gd name="connsiteY57" fmla="*/ 3250275 h 3442855"/>
              <a:gd name="connsiteX58" fmla="*/ 1525936 w 12192000"/>
              <a:gd name="connsiteY58" fmla="*/ 3243056 h 3442855"/>
              <a:gd name="connsiteX59" fmla="*/ 1515932 w 12192000"/>
              <a:gd name="connsiteY59" fmla="*/ 3243699 h 3442855"/>
              <a:gd name="connsiteX60" fmla="*/ 1418247 w 12192000"/>
              <a:gd name="connsiteY60" fmla="*/ 3236042 h 3442855"/>
              <a:gd name="connsiteX61" fmla="*/ 1311781 w 12192000"/>
              <a:gd name="connsiteY61" fmla="*/ 3207733 h 3442855"/>
              <a:gd name="connsiteX62" fmla="*/ 1287526 w 12192000"/>
              <a:gd name="connsiteY62" fmla="*/ 3195564 h 3442855"/>
              <a:gd name="connsiteX63" fmla="*/ 1275912 w 12192000"/>
              <a:gd name="connsiteY63" fmla="*/ 3202348 h 3442855"/>
              <a:gd name="connsiteX64" fmla="*/ 1160923 w 12192000"/>
              <a:gd name="connsiteY64" fmla="*/ 3219676 h 3442855"/>
              <a:gd name="connsiteX65" fmla="*/ 909690 w 12192000"/>
              <a:gd name="connsiteY65" fmla="*/ 3216919 h 3442855"/>
              <a:gd name="connsiteX66" fmla="*/ 764020 w 12192000"/>
              <a:gd name="connsiteY66" fmla="*/ 3235844 h 3442855"/>
              <a:gd name="connsiteX67" fmla="*/ 701915 w 12192000"/>
              <a:gd name="connsiteY67" fmla="*/ 3250223 h 3442855"/>
              <a:gd name="connsiteX68" fmla="*/ 408701 w 12192000"/>
              <a:gd name="connsiteY68" fmla="*/ 3323460 h 3442855"/>
              <a:gd name="connsiteX69" fmla="*/ 369865 w 12192000"/>
              <a:gd name="connsiteY69" fmla="*/ 3339094 h 3442855"/>
              <a:gd name="connsiteX70" fmla="*/ 318911 w 12192000"/>
              <a:gd name="connsiteY70" fmla="*/ 3367912 h 3442855"/>
              <a:gd name="connsiteX71" fmla="*/ 119548 w 12192000"/>
              <a:gd name="connsiteY71" fmla="*/ 3404651 h 3442855"/>
              <a:gd name="connsiteX72" fmla="*/ 0 w 12192000"/>
              <a:gd name="connsiteY72" fmla="*/ 3414000 h 3442855"/>
              <a:gd name="connsiteX73" fmla="*/ 0 w 12192000"/>
              <a:gd name="connsiteY73" fmla="*/ 2 h 3442855"/>
              <a:gd name="connsiteX74" fmla="*/ 3459904 w 12192000"/>
              <a:gd name="connsiteY74" fmla="*/ 1 h 3442855"/>
              <a:gd name="connsiteX75" fmla="*/ 3459907 w 12192000"/>
              <a:gd name="connsiteY75" fmla="*/ 0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77612 w 12192000"/>
              <a:gd name="connsiteY33" fmla="*/ 2830281 h 3442855"/>
              <a:gd name="connsiteX34" fmla="*/ 9432874 w 12192000"/>
              <a:gd name="connsiteY34" fmla="*/ 2826106 h 3442855"/>
              <a:gd name="connsiteX35" fmla="*/ 9340481 w 12192000"/>
              <a:gd name="connsiteY35" fmla="*/ 2831628 h 3442855"/>
              <a:gd name="connsiteX36" fmla="*/ 9191002 w 12192000"/>
              <a:gd name="connsiteY36" fmla="*/ 2776544 h 3442855"/>
              <a:gd name="connsiteX37" fmla="*/ 9181756 w 12192000"/>
              <a:gd name="connsiteY37" fmla="*/ 2773801 h 3442855"/>
              <a:gd name="connsiteX38" fmla="*/ 8912415 w 12192000"/>
              <a:gd name="connsiteY38" fmla="*/ 2765023 h 3442855"/>
              <a:gd name="connsiteX39" fmla="*/ 7709716 w 12192000"/>
              <a:gd name="connsiteY39" fmla="*/ 2795956 h 3442855"/>
              <a:gd name="connsiteX40" fmla="*/ 6923164 w 12192000"/>
              <a:gd name="connsiteY40" fmla="*/ 2920980 h 3442855"/>
              <a:gd name="connsiteX41" fmla="*/ 3308915 w 12192000"/>
              <a:gd name="connsiteY41" fmla="*/ 3049912 h 3442855"/>
              <a:gd name="connsiteX42" fmla="*/ 2643050 w 12192000"/>
              <a:gd name="connsiteY42" fmla="*/ 3112559 h 3442855"/>
              <a:gd name="connsiteX43" fmla="*/ 2330471 w 12192000"/>
              <a:gd name="connsiteY43" fmla="*/ 3148294 h 3442855"/>
              <a:gd name="connsiteX44" fmla="*/ 2291811 w 12192000"/>
              <a:gd name="connsiteY44" fmla="*/ 3176941 h 3442855"/>
              <a:gd name="connsiteX45" fmla="*/ 2201685 w 12192000"/>
              <a:gd name="connsiteY45" fmla="*/ 3200625 h 3442855"/>
              <a:gd name="connsiteX46" fmla="*/ 2046141 w 12192000"/>
              <a:gd name="connsiteY46" fmla="*/ 3203263 h 3442855"/>
              <a:gd name="connsiteX47" fmla="*/ 1953987 w 12192000"/>
              <a:gd name="connsiteY47" fmla="*/ 3176250 h 3442855"/>
              <a:gd name="connsiteX48" fmla="*/ 1924440 w 12192000"/>
              <a:gd name="connsiteY48" fmla="*/ 3170393 h 3442855"/>
              <a:gd name="connsiteX49" fmla="*/ 1907653 w 12192000"/>
              <a:gd name="connsiteY49" fmla="*/ 3175484 h 3442855"/>
              <a:gd name="connsiteX50" fmla="*/ 1856828 w 12192000"/>
              <a:gd name="connsiteY50" fmla="*/ 3184705 h 3442855"/>
              <a:gd name="connsiteX51" fmla="*/ 1852083 w 12192000"/>
              <a:gd name="connsiteY51" fmla="*/ 3177905 h 3442855"/>
              <a:gd name="connsiteX52" fmla="*/ 1845479 w 12192000"/>
              <a:gd name="connsiteY52" fmla="*/ 3178329 h 3442855"/>
              <a:gd name="connsiteX53" fmla="*/ 1842652 w 12192000"/>
              <a:gd name="connsiteY53" fmla="*/ 3186535 h 3442855"/>
              <a:gd name="connsiteX54" fmla="*/ 1763355 w 12192000"/>
              <a:gd name="connsiteY54" fmla="*/ 3224928 h 3442855"/>
              <a:gd name="connsiteX55" fmla="*/ 1654444 w 12192000"/>
              <a:gd name="connsiteY55" fmla="*/ 3229661 h 3442855"/>
              <a:gd name="connsiteX56" fmla="*/ 1629483 w 12192000"/>
              <a:gd name="connsiteY56" fmla="*/ 3232675 h 3442855"/>
              <a:gd name="connsiteX57" fmla="*/ 1573012 w 12192000"/>
              <a:gd name="connsiteY57" fmla="*/ 3250275 h 3442855"/>
              <a:gd name="connsiteX58" fmla="*/ 1525936 w 12192000"/>
              <a:gd name="connsiteY58" fmla="*/ 3243056 h 3442855"/>
              <a:gd name="connsiteX59" fmla="*/ 1515932 w 12192000"/>
              <a:gd name="connsiteY59" fmla="*/ 3243699 h 3442855"/>
              <a:gd name="connsiteX60" fmla="*/ 1418247 w 12192000"/>
              <a:gd name="connsiteY60" fmla="*/ 3236042 h 3442855"/>
              <a:gd name="connsiteX61" fmla="*/ 1311781 w 12192000"/>
              <a:gd name="connsiteY61" fmla="*/ 3207733 h 3442855"/>
              <a:gd name="connsiteX62" fmla="*/ 1287526 w 12192000"/>
              <a:gd name="connsiteY62" fmla="*/ 3195564 h 3442855"/>
              <a:gd name="connsiteX63" fmla="*/ 1275912 w 12192000"/>
              <a:gd name="connsiteY63" fmla="*/ 3202348 h 3442855"/>
              <a:gd name="connsiteX64" fmla="*/ 1160923 w 12192000"/>
              <a:gd name="connsiteY64" fmla="*/ 3219676 h 3442855"/>
              <a:gd name="connsiteX65" fmla="*/ 909690 w 12192000"/>
              <a:gd name="connsiteY65" fmla="*/ 3216919 h 3442855"/>
              <a:gd name="connsiteX66" fmla="*/ 764020 w 12192000"/>
              <a:gd name="connsiteY66" fmla="*/ 3235844 h 3442855"/>
              <a:gd name="connsiteX67" fmla="*/ 701915 w 12192000"/>
              <a:gd name="connsiteY67" fmla="*/ 3250223 h 3442855"/>
              <a:gd name="connsiteX68" fmla="*/ 408701 w 12192000"/>
              <a:gd name="connsiteY68" fmla="*/ 3323460 h 3442855"/>
              <a:gd name="connsiteX69" fmla="*/ 369865 w 12192000"/>
              <a:gd name="connsiteY69" fmla="*/ 3339094 h 3442855"/>
              <a:gd name="connsiteX70" fmla="*/ 318911 w 12192000"/>
              <a:gd name="connsiteY70" fmla="*/ 3367912 h 3442855"/>
              <a:gd name="connsiteX71" fmla="*/ 119548 w 12192000"/>
              <a:gd name="connsiteY71" fmla="*/ 3404651 h 3442855"/>
              <a:gd name="connsiteX72" fmla="*/ 0 w 12192000"/>
              <a:gd name="connsiteY72" fmla="*/ 3414000 h 3442855"/>
              <a:gd name="connsiteX73" fmla="*/ 0 w 12192000"/>
              <a:gd name="connsiteY73" fmla="*/ 2 h 3442855"/>
              <a:gd name="connsiteX74" fmla="*/ 3459904 w 12192000"/>
              <a:gd name="connsiteY74" fmla="*/ 1 h 3442855"/>
              <a:gd name="connsiteX75" fmla="*/ 3459907 w 12192000"/>
              <a:gd name="connsiteY75" fmla="*/ 0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77612 w 12192000"/>
              <a:gd name="connsiteY33" fmla="*/ 2830281 h 3442855"/>
              <a:gd name="connsiteX34" fmla="*/ 9432874 w 12192000"/>
              <a:gd name="connsiteY34" fmla="*/ 2826106 h 3442855"/>
              <a:gd name="connsiteX35" fmla="*/ 9340481 w 12192000"/>
              <a:gd name="connsiteY35" fmla="*/ 2831628 h 3442855"/>
              <a:gd name="connsiteX36" fmla="*/ 9191002 w 12192000"/>
              <a:gd name="connsiteY36" fmla="*/ 2776544 h 3442855"/>
              <a:gd name="connsiteX37" fmla="*/ 9181756 w 12192000"/>
              <a:gd name="connsiteY37" fmla="*/ 2773801 h 3442855"/>
              <a:gd name="connsiteX38" fmla="*/ 8912415 w 12192000"/>
              <a:gd name="connsiteY38" fmla="*/ 2765023 h 3442855"/>
              <a:gd name="connsiteX39" fmla="*/ 7709716 w 12192000"/>
              <a:gd name="connsiteY39" fmla="*/ 2795956 h 3442855"/>
              <a:gd name="connsiteX40" fmla="*/ 6923164 w 12192000"/>
              <a:gd name="connsiteY40" fmla="*/ 2920980 h 3442855"/>
              <a:gd name="connsiteX41" fmla="*/ 3308915 w 12192000"/>
              <a:gd name="connsiteY41" fmla="*/ 3049912 h 3442855"/>
              <a:gd name="connsiteX42" fmla="*/ 2643050 w 12192000"/>
              <a:gd name="connsiteY42" fmla="*/ 3112559 h 3442855"/>
              <a:gd name="connsiteX43" fmla="*/ 2426006 w 12192000"/>
              <a:gd name="connsiteY43" fmla="*/ 3161942 h 3442855"/>
              <a:gd name="connsiteX44" fmla="*/ 2291811 w 12192000"/>
              <a:gd name="connsiteY44" fmla="*/ 3176941 h 3442855"/>
              <a:gd name="connsiteX45" fmla="*/ 2201685 w 12192000"/>
              <a:gd name="connsiteY45" fmla="*/ 3200625 h 3442855"/>
              <a:gd name="connsiteX46" fmla="*/ 2046141 w 12192000"/>
              <a:gd name="connsiteY46" fmla="*/ 3203263 h 3442855"/>
              <a:gd name="connsiteX47" fmla="*/ 1953987 w 12192000"/>
              <a:gd name="connsiteY47" fmla="*/ 3176250 h 3442855"/>
              <a:gd name="connsiteX48" fmla="*/ 1924440 w 12192000"/>
              <a:gd name="connsiteY48" fmla="*/ 3170393 h 3442855"/>
              <a:gd name="connsiteX49" fmla="*/ 1907653 w 12192000"/>
              <a:gd name="connsiteY49" fmla="*/ 3175484 h 3442855"/>
              <a:gd name="connsiteX50" fmla="*/ 1856828 w 12192000"/>
              <a:gd name="connsiteY50" fmla="*/ 3184705 h 3442855"/>
              <a:gd name="connsiteX51" fmla="*/ 1852083 w 12192000"/>
              <a:gd name="connsiteY51" fmla="*/ 3177905 h 3442855"/>
              <a:gd name="connsiteX52" fmla="*/ 1845479 w 12192000"/>
              <a:gd name="connsiteY52" fmla="*/ 3178329 h 3442855"/>
              <a:gd name="connsiteX53" fmla="*/ 1842652 w 12192000"/>
              <a:gd name="connsiteY53" fmla="*/ 3186535 h 3442855"/>
              <a:gd name="connsiteX54" fmla="*/ 1763355 w 12192000"/>
              <a:gd name="connsiteY54" fmla="*/ 3224928 h 3442855"/>
              <a:gd name="connsiteX55" fmla="*/ 1654444 w 12192000"/>
              <a:gd name="connsiteY55" fmla="*/ 3229661 h 3442855"/>
              <a:gd name="connsiteX56" fmla="*/ 1629483 w 12192000"/>
              <a:gd name="connsiteY56" fmla="*/ 3232675 h 3442855"/>
              <a:gd name="connsiteX57" fmla="*/ 1573012 w 12192000"/>
              <a:gd name="connsiteY57" fmla="*/ 3250275 h 3442855"/>
              <a:gd name="connsiteX58" fmla="*/ 1525936 w 12192000"/>
              <a:gd name="connsiteY58" fmla="*/ 3243056 h 3442855"/>
              <a:gd name="connsiteX59" fmla="*/ 1515932 w 12192000"/>
              <a:gd name="connsiteY59" fmla="*/ 3243699 h 3442855"/>
              <a:gd name="connsiteX60" fmla="*/ 1418247 w 12192000"/>
              <a:gd name="connsiteY60" fmla="*/ 3236042 h 3442855"/>
              <a:gd name="connsiteX61" fmla="*/ 1311781 w 12192000"/>
              <a:gd name="connsiteY61" fmla="*/ 3207733 h 3442855"/>
              <a:gd name="connsiteX62" fmla="*/ 1287526 w 12192000"/>
              <a:gd name="connsiteY62" fmla="*/ 3195564 h 3442855"/>
              <a:gd name="connsiteX63" fmla="*/ 1275912 w 12192000"/>
              <a:gd name="connsiteY63" fmla="*/ 3202348 h 3442855"/>
              <a:gd name="connsiteX64" fmla="*/ 1160923 w 12192000"/>
              <a:gd name="connsiteY64" fmla="*/ 3219676 h 3442855"/>
              <a:gd name="connsiteX65" fmla="*/ 909690 w 12192000"/>
              <a:gd name="connsiteY65" fmla="*/ 3216919 h 3442855"/>
              <a:gd name="connsiteX66" fmla="*/ 764020 w 12192000"/>
              <a:gd name="connsiteY66" fmla="*/ 3235844 h 3442855"/>
              <a:gd name="connsiteX67" fmla="*/ 701915 w 12192000"/>
              <a:gd name="connsiteY67" fmla="*/ 3250223 h 3442855"/>
              <a:gd name="connsiteX68" fmla="*/ 408701 w 12192000"/>
              <a:gd name="connsiteY68" fmla="*/ 3323460 h 3442855"/>
              <a:gd name="connsiteX69" fmla="*/ 369865 w 12192000"/>
              <a:gd name="connsiteY69" fmla="*/ 3339094 h 3442855"/>
              <a:gd name="connsiteX70" fmla="*/ 318911 w 12192000"/>
              <a:gd name="connsiteY70" fmla="*/ 3367912 h 3442855"/>
              <a:gd name="connsiteX71" fmla="*/ 119548 w 12192000"/>
              <a:gd name="connsiteY71" fmla="*/ 3404651 h 3442855"/>
              <a:gd name="connsiteX72" fmla="*/ 0 w 12192000"/>
              <a:gd name="connsiteY72" fmla="*/ 3414000 h 3442855"/>
              <a:gd name="connsiteX73" fmla="*/ 0 w 12192000"/>
              <a:gd name="connsiteY73" fmla="*/ 2 h 3442855"/>
              <a:gd name="connsiteX74" fmla="*/ 3459904 w 12192000"/>
              <a:gd name="connsiteY74" fmla="*/ 1 h 3442855"/>
              <a:gd name="connsiteX75" fmla="*/ 3459907 w 12192000"/>
              <a:gd name="connsiteY75" fmla="*/ 0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77612 w 12192000"/>
              <a:gd name="connsiteY33" fmla="*/ 2830281 h 3442855"/>
              <a:gd name="connsiteX34" fmla="*/ 9432874 w 12192000"/>
              <a:gd name="connsiteY34" fmla="*/ 2826106 h 3442855"/>
              <a:gd name="connsiteX35" fmla="*/ 9340481 w 12192000"/>
              <a:gd name="connsiteY35" fmla="*/ 2831628 h 3442855"/>
              <a:gd name="connsiteX36" fmla="*/ 9191002 w 12192000"/>
              <a:gd name="connsiteY36" fmla="*/ 2776544 h 3442855"/>
              <a:gd name="connsiteX37" fmla="*/ 9181756 w 12192000"/>
              <a:gd name="connsiteY37" fmla="*/ 2773801 h 3442855"/>
              <a:gd name="connsiteX38" fmla="*/ 8912415 w 12192000"/>
              <a:gd name="connsiteY38" fmla="*/ 2765023 h 3442855"/>
              <a:gd name="connsiteX39" fmla="*/ 7709716 w 12192000"/>
              <a:gd name="connsiteY39" fmla="*/ 2795956 h 3442855"/>
              <a:gd name="connsiteX40" fmla="*/ 6923164 w 12192000"/>
              <a:gd name="connsiteY40" fmla="*/ 2920980 h 3442855"/>
              <a:gd name="connsiteX41" fmla="*/ 3308915 w 12192000"/>
              <a:gd name="connsiteY41" fmla="*/ 3049912 h 3442855"/>
              <a:gd name="connsiteX42" fmla="*/ 2643050 w 12192000"/>
              <a:gd name="connsiteY42" fmla="*/ 3112559 h 3442855"/>
              <a:gd name="connsiteX43" fmla="*/ 2426006 w 12192000"/>
              <a:gd name="connsiteY43" fmla="*/ 3161942 h 3442855"/>
              <a:gd name="connsiteX44" fmla="*/ 2291811 w 12192000"/>
              <a:gd name="connsiteY44" fmla="*/ 3176941 h 3442855"/>
              <a:gd name="connsiteX45" fmla="*/ 2201685 w 12192000"/>
              <a:gd name="connsiteY45" fmla="*/ 3200625 h 3442855"/>
              <a:gd name="connsiteX46" fmla="*/ 2046141 w 12192000"/>
              <a:gd name="connsiteY46" fmla="*/ 3203263 h 3442855"/>
              <a:gd name="connsiteX47" fmla="*/ 1953987 w 12192000"/>
              <a:gd name="connsiteY47" fmla="*/ 3176250 h 3442855"/>
              <a:gd name="connsiteX48" fmla="*/ 1924440 w 12192000"/>
              <a:gd name="connsiteY48" fmla="*/ 3170393 h 3442855"/>
              <a:gd name="connsiteX49" fmla="*/ 1907653 w 12192000"/>
              <a:gd name="connsiteY49" fmla="*/ 3175484 h 3442855"/>
              <a:gd name="connsiteX50" fmla="*/ 1856828 w 12192000"/>
              <a:gd name="connsiteY50" fmla="*/ 3184705 h 3442855"/>
              <a:gd name="connsiteX51" fmla="*/ 1852083 w 12192000"/>
              <a:gd name="connsiteY51" fmla="*/ 3177905 h 3442855"/>
              <a:gd name="connsiteX52" fmla="*/ 1845479 w 12192000"/>
              <a:gd name="connsiteY52" fmla="*/ 3178329 h 3442855"/>
              <a:gd name="connsiteX53" fmla="*/ 1842652 w 12192000"/>
              <a:gd name="connsiteY53" fmla="*/ 3186535 h 3442855"/>
              <a:gd name="connsiteX54" fmla="*/ 1763355 w 12192000"/>
              <a:gd name="connsiteY54" fmla="*/ 3224928 h 3442855"/>
              <a:gd name="connsiteX55" fmla="*/ 1654444 w 12192000"/>
              <a:gd name="connsiteY55" fmla="*/ 3229661 h 3442855"/>
              <a:gd name="connsiteX56" fmla="*/ 1629483 w 12192000"/>
              <a:gd name="connsiteY56" fmla="*/ 3232675 h 3442855"/>
              <a:gd name="connsiteX57" fmla="*/ 1573012 w 12192000"/>
              <a:gd name="connsiteY57" fmla="*/ 3250275 h 3442855"/>
              <a:gd name="connsiteX58" fmla="*/ 1525936 w 12192000"/>
              <a:gd name="connsiteY58" fmla="*/ 3243056 h 3442855"/>
              <a:gd name="connsiteX59" fmla="*/ 1515932 w 12192000"/>
              <a:gd name="connsiteY59" fmla="*/ 3243699 h 3442855"/>
              <a:gd name="connsiteX60" fmla="*/ 1418247 w 12192000"/>
              <a:gd name="connsiteY60" fmla="*/ 3236042 h 3442855"/>
              <a:gd name="connsiteX61" fmla="*/ 1311781 w 12192000"/>
              <a:gd name="connsiteY61" fmla="*/ 3207733 h 3442855"/>
              <a:gd name="connsiteX62" fmla="*/ 1287526 w 12192000"/>
              <a:gd name="connsiteY62" fmla="*/ 3195564 h 3442855"/>
              <a:gd name="connsiteX63" fmla="*/ 1275912 w 12192000"/>
              <a:gd name="connsiteY63" fmla="*/ 3202348 h 3442855"/>
              <a:gd name="connsiteX64" fmla="*/ 1160923 w 12192000"/>
              <a:gd name="connsiteY64" fmla="*/ 3219676 h 3442855"/>
              <a:gd name="connsiteX65" fmla="*/ 909690 w 12192000"/>
              <a:gd name="connsiteY65" fmla="*/ 3216919 h 3442855"/>
              <a:gd name="connsiteX66" fmla="*/ 764020 w 12192000"/>
              <a:gd name="connsiteY66" fmla="*/ 3235844 h 3442855"/>
              <a:gd name="connsiteX67" fmla="*/ 701915 w 12192000"/>
              <a:gd name="connsiteY67" fmla="*/ 3250223 h 3442855"/>
              <a:gd name="connsiteX68" fmla="*/ 463292 w 12192000"/>
              <a:gd name="connsiteY68" fmla="*/ 3316636 h 3442855"/>
              <a:gd name="connsiteX69" fmla="*/ 369865 w 12192000"/>
              <a:gd name="connsiteY69" fmla="*/ 3339094 h 3442855"/>
              <a:gd name="connsiteX70" fmla="*/ 318911 w 12192000"/>
              <a:gd name="connsiteY70" fmla="*/ 3367912 h 3442855"/>
              <a:gd name="connsiteX71" fmla="*/ 119548 w 12192000"/>
              <a:gd name="connsiteY71" fmla="*/ 3404651 h 3442855"/>
              <a:gd name="connsiteX72" fmla="*/ 0 w 12192000"/>
              <a:gd name="connsiteY72" fmla="*/ 3414000 h 3442855"/>
              <a:gd name="connsiteX73" fmla="*/ 0 w 12192000"/>
              <a:gd name="connsiteY73" fmla="*/ 2 h 3442855"/>
              <a:gd name="connsiteX74" fmla="*/ 3459904 w 12192000"/>
              <a:gd name="connsiteY74" fmla="*/ 1 h 3442855"/>
              <a:gd name="connsiteX75" fmla="*/ 3459907 w 12192000"/>
              <a:gd name="connsiteY75" fmla="*/ 0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77612 w 12192000"/>
              <a:gd name="connsiteY33" fmla="*/ 2830281 h 3442855"/>
              <a:gd name="connsiteX34" fmla="*/ 9432874 w 12192000"/>
              <a:gd name="connsiteY34" fmla="*/ 2826106 h 3442855"/>
              <a:gd name="connsiteX35" fmla="*/ 9340481 w 12192000"/>
              <a:gd name="connsiteY35" fmla="*/ 2831628 h 3442855"/>
              <a:gd name="connsiteX36" fmla="*/ 9191002 w 12192000"/>
              <a:gd name="connsiteY36" fmla="*/ 2776544 h 3442855"/>
              <a:gd name="connsiteX37" fmla="*/ 9181756 w 12192000"/>
              <a:gd name="connsiteY37" fmla="*/ 2773801 h 3442855"/>
              <a:gd name="connsiteX38" fmla="*/ 8912415 w 12192000"/>
              <a:gd name="connsiteY38" fmla="*/ 2765023 h 3442855"/>
              <a:gd name="connsiteX39" fmla="*/ 7709716 w 12192000"/>
              <a:gd name="connsiteY39" fmla="*/ 2795956 h 3442855"/>
              <a:gd name="connsiteX40" fmla="*/ 6923164 w 12192000"/>
              <a:gd name="connsiteY40" fmla="*/ 2920980 h 3442855"/>
              <a:gd name="connsiteX41" fmla="*/ 3308915 w 12192000"/>
              <a:gd name="connsiteY41" fmla="*/ 3049912 h 3442855"/>
              <a:gd name="connsiteX42" fmla="*/ 2643050 w 12192000"/>
              <a:gd name="connsiteY42" fmla="*/ 3112559 h 3442855"/>
              <a:gd name="connsiteX43" fmla="*/ 2426006 w 12192000"/>
              <a:gd name="connsiteY43" fmla="*/ 3161942 h 3442855"/>
              <a:gd name="connsiteX44" fmla="*/ 2291811 w 12192000"/>
              <a:gd name="connsiteY44" fmla="*/ 3176941 h 3442855"/>
              <a:gd name="connsiteX45" fmla="*/ 2201685 w 12192000"/>
              <a:gd name="connsiteY45" fmla="*/ 3200625 h 3442855"/>
              <a:gd name="connsiteX46" fmla="*/ 2046141 w 12192000"/>
              <a:gd name="connsiteY46" fmla="*/ 3203263 h 3442855"/>
              <a:gd name="connsiteX47" fmla="*/ 1953987 w 12192000"/>
              <a:gd name="connsiteY47" fmla="*/ 3176250 h 3442855"/>
              <a:gd name="connsiteX48" fmla="*/ 1924440 w 12192000"/>
              <a:gd name="connsiteY48" fmla="*/ 3170393 h 3442855"/>
              <a:gd name="connsiteX49" fmla="*/ 1907653 w 12192000"/>
              <a:gd name="connsiteY49" fmla="*/ 3175484 h 3442855"/>
              <a:gd name="connsiteX50" fmla="*/ 1856828 w 12192000"/>
              <a:gd name="connsiteY50" fmla="*/ 3184705 h 3442855"/>
              <a:gd name="connsiteX51" fmla="*/ 1852083 w 12192000"/>
              <a:gd name="connsiteY51" fmla="*/ 3177905 h 3442855"/>
              <a:gd name="connsiteX52" fmla="*/ 1845479 w 12192000"/>
              <a:gd name="connsiteY52" fmla="*/ 3178329 h 3442855"/>
              <a:gd name="connsiteX53" fmla="*/ 1842652 w 12192000"/>
              <a:gd name="connsiteY53" fmla="*/ 3186535 h 3442855"/>
              <a:gd name="connsiteX54" fmla="*/ 1763355 w 12192000"/>
              <a:gd name="connsiteY54" fmla="*/ 3224928 h 3442855"/>
              <a:gd name="connsiteX55" fmla="*/ 1654444 w 12192000"/>
              <a:gd name="connsiteY55" fmla="*/ 3229661 h 3442855"/>
              <a:gd name="connsiteX56" fmla="*/ 1629483 w 12192000"/>
              <a:gd name="connsiteY56" fmla="*/ 3232675 h 3442855"/>
              <a:gd name="connsiteX57" fmla="*/ 1573012 w 12192000"/>
              <a:gd name="connsiteY57" fmla="*/ 3250275 h 3442855"/>
              <a:gd name="connsiteX58" fmla="*/ 1525936 w 12192000"/>
              <a:gd name="connsiteY58" fmla="*/ 3243056 h 3442855"/>
              <a:gd name="connsiteX59" fmla="*/ 1515932 w 12192000"/>
              <a:gd name="connsiteY59" fmla="*/ 3243699 h 3442855"/>
              <a:gd name="connsiteX60" fmla="*/ 1418247 w 12192000"/>
              <a:gd name="connsiteY60" fmla="*/ 3236042 h 3442855"/>
              <a:gd name="connsiteX61" fmla="*/ 1311781 w 12192000"/>
              <a:gd name="connsiteY61" fmla="*/ 3207733 h 3442855"/>
              <a:gd name="connsiteX62" fmla="*/ 1287526 w 12192000"/>
              <a:gd name="connsiteY62" fmla="*/ 3195564 h 3442855"/>
              <a:gd name="connsiteX63" fmla="*/ 1275912 w 12192000"/>
              <a:gd name="connsiteY63" fmla="*/ 3202348 h 3442855"/>
              <a:gd name="connsiteX64" fmla="*/ 1160923 w 12192000"/>
              <a:gd name="connsiteY64" fmla="*/ 3219676 h 3442855"/>
              <a:gd name="connsiteX65" fmla="*/ 909690 w 12192000"/>
              <a:gd name="connsiteY65" fmla="*/ 3216919 h 3442855"/>
              <a:gd name="connsiteX66" fmla="*/ 764020 w 12192000"/>
              <a:gd name="connsiteY66" fmla="*/ 3235844 h 3442855"/>
              <a:gd name="connsiteX67" fmla="*/ 701915 w 12192000"/>
              <a:gd name="connsiteY67" fmla="*/ 3250223 h 3442855"/>
              <a:gd name="connsiteX68" fmla="*/ 463292 w 12192000"/>
              <a:gd name="connsiteY68" fmla="*/ 3316636 h 3442855"/>
              <a:gd name="connsiteX69" fmla="*/ 369865 w 12192000"/>
              <a:gd name="connsiteY69" fmla="*/ 3339094 h 3442855"/>
              <a:gd name="connsiteX70" fmla="*/ 318911 w 12192000"/>
              <a:gd name="connsiteY70" fmla="*/ 3367912 h 3442855"/>
              <a:gd name="connsiteX71" fmla="*/ 119548 w 12192000"/>
              <a:gd name="connsiteY71" fmla="*/ 3404651 h 3442855"/>
              <a:gd name="connsiteX72" fmla="*/ 0 w 12192000"/>
              <a:gd name="connsiteY72" fmla="*/ 3414000 h 3442855"/>
              <a:gd name="connsiteX73" fmla="*/ 0 w 12192000"/>
              <a:gd name="connsiteY73" fmla="*/ 2 h 3442855"/>
              <a:gd name="connsiteX74" fmla="*/ 3459904 w 12192000"/>
              <a:gd name="connsiteY74" fmla="*/ 1 h 3442855"/>
              <a:gd name="connsiteX75" fmla="*/ 3459907 w 12192000"/>
              <a:gd name="connsiteY75" fmla="*/ 0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77612 w 12192000"/>
              <a:gd name="connsiteY33" fmla="*/ 2830281 h 3442855"/>
              <a:gd name="connsiteX34" fmla="*/ 9432874 w 12192000"/>
              <a:gd name="connsiteY34" fmla="*/ 2826106 h 3442855"/>
              <a:gd name="connsiteX35" fmla="*/ 9340481 w 12192000"/>
              <a:gd name="connsiteY35" fmla="*/ 2831628 h 3442855"/>
              <a:gd name="connsiteX36" fmla="*/ 9191002 w 12192000"/>
              <a:gd name="connsiteY36" fmla="*/ 2776544 h 3442855"/>
              <a:gd name="connsiteX37" fmla="*/ 9181756 w 12192000"/>
              <a:gd name="connsiteY37" fmla="*/ 2773801 h 3442855"/>
              <a:gd name="connsiteX38" fmla="*/ 8912415 w 12192000"/>
              <a:gd name="connsiteY38" fmla="*/ 2765023 h 3442855"/>
              <a:gd name="connsiteX39" fmla="*/ 7709716 w 12192000"/>
              <a:gd name="connsiteY39" fmla="*/ 2795956 h 3442855"/>
              <a:gd name="connsiteX40" fmla="*/ 6923164 w 12192000"/>
              <a:gd name="connsiteY40" fmla="*/ 2920980 h 3442855"/>
              <a:gd name="connsiteX41" fmla="*/ 3308915 w 12192000"/>
              <a:gd name="connsiteY41" fmla="*/ 3049912 h 3442855"/>
              <a:gd name="connsiteX42" fmla="*/ 2643050 w 12192000"/>
              <a:gd name="connsiteY42" fmla="*/ 3112559 h 3442855"/>
              <a:gd name="connsiteX43" fmla="*/ 2426006 w 12192000"/>
              <a:gd name="connsiteY43" fmla="*/ 3161942 h 3442855"/>
              <a:gd name="connsiteX44" fmla="*/ 2291811 w 12192000"/>
              <a:gd name="connsiteY44" fmla="*/ 3176941 h 3442855"/>
              <a:gd name="connsiteX45" fmla="*/ 2201685 w 12192000"/>
              <a:gd name="connsiteY45" fmla="*/ 3200625 h 3442855"/>
              <a:gd name="connsiteX46" fmla="*/ 2046141 w 12192000"/>
              <a:gd name="connsiteY46" fmla="*/ 3203263 h 3442855"/>
              <a:gd name="connsiteX47" fmla="*/ 1953987 w 12192000"/>
              <a:gd name="connsiteY47" fmla="*/ 3176250 h 3442855"/>
              <a:gd name="connsiteX48" fmla="*/ 1924440 w 12192000"/>
              <a:gd name="connsiteY48" fmla="*/ 3170393 h 3442855"/>
              <a:gd name="connsiteX49" fmla="*/ 1907653 w 12192000"/>
              <a:gd name="connsiteY49" fmla="*/ 3175484 h 3442855"/>
              <a:gd name="connsiteX50" fmla="*/ 1856828 w 12192000"/>
              <a:gd name="connsiteY50" fmla="*/ 3184705 h 3442855"/>
              <a:gd name="connsiteX51" fmla="*/ 1852083 w 12192000"/>
              <a:gd name="connsiteY51" fmla="*/ 3177905 h 3442855"/>
              <a:gd name="connsiteX52" fmla="*/ 1845479 w 12192000"/>
              <a:gd name="connsiteY52" fmla="*/ 3178329 h 3442855"/>
              <a:gd name="connsiteX53" fmla="*/ 1842652 w 12192000"/>
              <a:gd name="connsiteY53" fmla="*/ 3186535 h 3442855"/>
              <a:gd name="connsiteX54" fmla="*/ 1763355 w 12192000"/>
              <a:gd name="connsiteY54" fmla="*/ 3224928 h 3442855"/>
              <a:gd name="connsiteX55" fmla="*/ 1654444 w 12192000"/>
              <a:gd name="connsiteY55" fmla="*/ 3229661 h 3442855"/>
              <a:gd name="connsiteX56" fmla="*/ 1629483 w 12192000"/>
              <a:gd name="connsiteY56" fmla="*/ 3232675 h 3442855"/>
              <a:gd name="connsiteX57" fmla="*/ 1573012 w 12192000"/>
              <a:gd name="connsiteY57" fmla="*/ 3250275 h 3442855"/>
              <a:gd name="connsiteX58" fmla="*/ 1525936 w 12192000"/>
              <a:gd name="connsiteY58" fmla="*/ 3243056 h 3442855"/>
              <a:gd name="connsiteX59" fmla="*/ 1515932 w 12192000"/>
              <a:gd name="connsiteY59" fmla="*/ 3243699 h 3442855"/>
              <a:gd name="connsiteX60" fmla="*/ 1418247 w 12192000"/>
              <a:gd name="connsiteY60" fmla="*/ 3236042 h 3442855"/>
              <a:gd name="connsiteX61" fmla="*/ 1311781 w 12192000"/>
              <a:gd name="connsiteY61" fmla="*/ 3207733 h 3442855"/>
              <a:gd name="connsiteX62" fmla="*/ 1287526 w 12192000"/>
              <a:gd name="connsiteY62" fmla="*/ 3195564 h 3442855"/>
              <a:gd name="connsiteX63" fmla="*/ 1275912 w 12192000"/>
              <a:gd name="connsiteY63" fmla="*/ 3202348 h 3442855"/>
              <a:gd name="connsiteX64" fmla="*/ 1160923 w 12192000"/>
              <a:gd name="connsiteY64" fmla="*/ 3219676 h 3442855"/>
              <a:gd name="connsiteX65" fmla="*/ 909690 w 12192000"/>
              <a:gd name="connsiteY65" fmla="*/ 3216919 h 3442855"/>
              <a:gd name="connsiteX66" fmla="*/ 764020 w 12192000"/>
              <a:gd name="connsiteY66" fmla="*/ 3235844 h 3442855"/>
              <a:gd name="connsiteX67" fmla="*/ 701915 w 12192000"/>
              <a:gd name="connsiteY67" fmla="*/ 3250223 h 3442855"/>
              <a:gd name="connsiteX68" fmla="*/ 463292 w 12192000"/>
              <a:gd name="connsiteY68" fmla="*/ 3316636 h 3442855"/>
              <a:gd name="connsiteX69" fmla="*/ 369865 w 12192000"/>
              <a:gd name="connsiteY69" fmla="*/ 3339094 h 3442855"/>
              <a:gd name="connsiteX70" fmla="*/ 318911 w 12192000"/>
              <a:gd name="connsiteY70" fmla="*/ 3367912 h 3442855"/>
              <a:gd name="connsiteX71" fmla="*/ 119548 w 12192000"/>
              <a:gd name="connsiteY71" fmla="*/ 3404651 h 3442855"/>
              <a:gd name="connsiteX72" fmla="*/ 0 w 12192000"/>
              <a:gd name="connsiteY72" fmla="*/ 3414000 h 3442855"/>
              <a:gd name="connsiteX73" fmla="*/ 0 w 12192000"/>
              <a:gd name="connsiteY73" fmla="*/ 2 h 3442855"/>
              <a:gd name="connsiteX74" fmla="*/ 3459904 w 12192000"/>
              <a:gd name="connsiteY74" fmla="*/ 1 h 3442855"/>
              <a:gd name="connsiteX75" fmla="*/ 3459907 w 12192000"/>
              <a:gd name="connsiteY75" fmla="*/ 0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77612 w 12192000"/>
              <a:gd name="connsiteY33" fmla="*/ 2830281 h 3442855"/>
              <a:gd name="connsiteX34" fmla="*/ 9432874 w 12192000"/>
              <a:gd name="connsiteY34" fmla="*/ 2826106 h 3442855"/>
              <a:gd name="connsiteX35" fmla="*/ 9340481 w 12192000"/>
              <a:gd name="connsiteY35" fmla="*/ 2831628 h 3442855"/>
              <a:gd name="connsiteX36" fmla="*/ 9191002 w 12192000"/>
              <a:gd name="connsiteY36" fmla="*/ 2776544 h 3442855"/>
              <a:gd name="connsiteX37" fmla="*/ 9181756 w 12192000"/>
              <a:gd name="connsiteY37" fmla="*/ 2773801 h 3442855"/>
              <a:gd name="connsiteX38" fmla="*/ 8912415 w 12192000"/>
              <a:gd name="connsiteY38" fmla="*/ 2765023 h 3442855"/>
              <a:gd name="connsiteX39" fmla="*/ 7709716 w 12192000"/>
              <a:gd name="connsiteY39" fmla="*/ 2795956 h 3442855"/>
              <a:gd name="connsiteX40" fmla="*/ 6923164 w 12192000"/>
              <a:gd name="connsiteY40" fmla="*/ 2920980 h 3442855"/>
              <a:gd name="connsiteX41" fmla="*/ 3308915 w 12192000"/>
              <a:gd name="connsiteY41" fmla="*/ 3049912 h 3442855"/>
              <a:gd name="connsiteX42" fmla="*/ 2643050 w 12192000"/>
              <a:gd name="connsiteY42" fmla="*/ 3112559 h 3442855"/>
              <a:gd name="connsiteX43" fmla="*/ 2426006 w 12192000"/>
              <a:gd name="connsiteY43" fmla="*/ 3161942 h 3442855"/>
              <a:gd name="connsiteX44" fmla="*/ 2291811 w 12192000"/>
              <a:gd name="connsiteY44" fmla="*/ 3176941 h 3442855"/>
              <a:gd name="connsiteX45" fmla="*/ 2201685 w 12192000"/>
              <a:gd name="connsiteY45" fmla="*/ 3200625 h 3442855"/>
              <a:gd name="connsiteX46" fmla="*/ 2046141 w 12192000"/>
              <a:gd name="connsiteY46" fmla="*/ 3203263 h 3442855"/>
              <a:gd name="connsiteX47" fmla="*/ 1953987 w 12192000"/>
              <a:gd name="connsiteY47" fmla="*/ 3176250 h 3442855"/>
              <a:gd name="connsiteX48" fmla="*/ 1924440 w 12192000"/>
              <a:gd name="connsiteY48" fmla="*/ 3170393 h 3442855"/>
              <a:gd name="connsiteX49" fmla="*/ 1907653 w 12192000"/>
              <a:gd name="connsiteY49" fmla="*/ 3175484 h 3442855"/>
              <a:gd name="connsiteX50" fmla="*/ 1856828 w 12192000"/>
              <a:gd name="connsiteY50" fmla="*/ 3184705 h 3442855"/>
              <a:gd name="connsiteX51" fmla="*/ 1852083 w 12192000"/>
              <a:gd name="connsiteY51" fmla="*/ 3177905 h 3442855"/>
              <a:gd name="connsiteX52" fmla="*/ 1845479 w 12192000"/>
              <a:gd name="connsiteY52" fmla="*/ 3178329 h 3442855"/>
              <a:gd name="connsiteX53" fmla="*/ 1763355 w 12192000"/>
              <a:gd name="connsiteY53" fmla="*/ 3224928 h 3442855"/>
              <a:gd name="connsiteX54" fmla="*/ 1654444 w 12192000"/>
              <a:gd name="connsiteY54" fmla="*/ 3229661 h 3442855"/>
              <a:gd name="connsiteX55" fmla="*/ 1629483 w 12192000"/>
              <a:gd name="connsiteY55" fmla="*/ 3232675 h 3442855"/>
              <a:gd name="connsiteX56" fmla="*/ 1573012 w 12192000"/>
              <a:gd name="connsiteY56" fmla="*/ 3250275 h 3442855"/>
              <a:gd name="connsiteX57" fmla="*/ 1525936 w 12192000"/>
              <a:gd name="connsiteY57" fmla="*/ 3243056 h 3442855"/>
              <a:gd name="connsiteX58" fmla="*/ 1515932 w 12192000"/>
              <a:gd name="connsiteY58" fmla="*/ 3243699 h 3442855"/>
              <a:gd name="connsiteX59" fmla="*/ 1418247 w 12192000"/>
              <a:gd name="connsiteY59" fmla="*/ 3236042 h 3442855"/>
              <a:gd name="connsiteX60" fmla="*/ 1311781 w 12192000"/>
              <a:gd name="connsiteY60" fmla="*/ 3207733 h 3442855"/>
              <a:gd name="connsiteX61" fmla="*/ 1287526 w 12192000"/>
              <a:gd name="connsiteY61" fmla="*/ 3195564 h 3442855"/>
              <a:gd name="connsiteX62" fmla="*/ 1275912 w 12192000"/>
              <a:gd name="connsiteY62" fmla="*/ 3202348 h 3442855"/>
              <a:gd name="connsiteX63" fmla="*/ 1160923 w 12192000"/>
              <a:gd name="connsiteY63" fmla="*/ 3219676 h 3442855"/>
              <a:gd name="connsiteX64" fmla="*/ 909690 w 12192000"/>
              <a:gd name="connsiteY64" fmla="*/ 3216919 h 3442855"/>
              <a:gd name="connsiteX65" fmla="*/ 764020 w 12192000"/>
              <a:gd name="connsiteY65" fmla="*/ 3235844 h 3442855"/>
              <a:gd name="connsiteX66" fmla="*/ 701915 w 12192000"/>
              <a:gd name="connsiteY66" fmla="*/ 3250223 h 3442855"/>
              <a:gd name="connsiteX67" fmla="*/ 463292 w 12192000"/>
              <a:gd name="connsiteY67" fmla="*/ 3316636 h 3442855"/>
              <a:gd name="connsiteX68" fmla="*/ 369865 w 12192000"/>
              <a:gd name="connsiteY68" fmla="*/ 3339094 h 3442855"/>
              <a:gd name="connsiteX69" fmla="*/ 318911 w 12192000"/>
              <a:gd name="connsiteY69" fmla="*/ 3367912 h 3442855"/>
              <a:gd name="connsiteX70" fmla="*/ 119548 w 12192000"/>
              <a:gd name="connsiteY70" fmla="*/ 3404651 h 3442855"/>
              <a:gd name="connsiteX71" fmla="*/ 0 w 12192000"/>
              <a:gd name="connsiteY71" fmla="*/ 3414000 h 3442855"/>
              <a:gd name="connsiteX72" fmla="*/ 0 w 12192000"/>
              <a:gd name="connsiteY72" fmla="*/ 2 h 3442855"/>
              <a:gd name="connsiteX73" fmla="*/ 3459904 w 12192000"/>
              <a:gd name="connsiteY73" fmla="*/ 1 h 3442855"/>
              <a:gd name="connsiteX74" fmla="*/ 3459907 w 12192000"/>
              <a:gd name="connsiteY74" fmla="*/ 0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77612 w 12192000"/>
              <a:gd name="connsiteY33" fmla="*/ 2830281 h 3442855"/>
              <a:gd name="connsiteX34" fmla="*/ 9432874 w 12192000"/>
              <a:gd name="connsiteY34" fmla="*/ 2826106 h 3442855"/>
              <a:gd name="connsiteX35" fmla="*/ 9340481 w 12192000"/>
              <a:gd name="connsiteY35" fmla="*/ 2831628 h 3442855"/>
              <a:gd name="connsiteX36" fmla="*/ 9191002 w 12192000"/>
              <a:gd name="connsiteY36" fmla="*/ 2776544 h 3442855"/>
              <a:gd name="connsiteX37" fmla="*/ 9181756 w 12192000"/>
              <a:gd name="connsiteY37" fmla="*/ 2773801 h 3442855"/>
              <a:gd name="connsiteX38" fmla="*/ 8912415 w 12192000"/>
              <a:gd name="connsiteY38" fmla="*/ 2765023 h 3442855"/>
              <a:gd name="connsiteX39" fmla="*/ 7709716 w 12192000"/>
              <a:gd name="connsiteY39" fmla="*/ 2795956 h 3442855"/>
              <a:gd name="connsiteX40" fmla="*/ 6923164 w 12192000"/>
              <a:gd name="connsiteY40" fmla="*/ 2920980 h 3442855"/>
              <a:gd name="connsiteX41" fmla="*/ 3308915 w 12192000"/>
              <a:gd name="connsiteY41" fmla="*/ 3049912 h 3442855"/>
              <a:gd name="connsiteX42" fmla="*/ 2643050 w 12192000"/>
              <a:gd name="connsiteY42" fmla="*/ 3112559 h 3442855"/>
              <a:gd name="connsiteX43" fmla="*/ 2426006 w 12192000"/>
              <a:gd name="connsiteY43" fmla="*/ 3161942 h 3442855"/>
              <a:gd name="connsiteX44" fmla="*/ 2291811 w 12192000"/>
              <a:gd name="connsiteY44" fmla="*/ 3176941 h 3442855"/>
              <a:gd name="connsiteX45" fmla="*/ 2201685 w 12192000"/>
              <a:gd name="connsiteY45" fmla="*/ 3200625 h 3442855"/>
              <a:gd name="connsiteX46" fmla="*/ 2046141 w 12192000"/>
              <a:gd name="connsiteY46" fmla="*/ 3203263 h 3442855"/>
              <a:gd name="connsiteX47" fmla="*/ 1953987 w 12192000"/>
              <a:gd name="connsiteY47" fmla="*/ 3176250 h 3442855"/>
              <a:gd name="connsiteX48" fmla="*/ 1924440 w 12192000"/>
              <a:gd name="connsiteY48" fmla="*/ 3170393 h 3442855"/>
              <a:gd name="connsiteX49" fmla="*/ 1907653 w 12192000"/>
              <a:gd name="connsiteY49" fmla="*/ 3175484 h 3442855"/>
              <a:gd name="connsiteX50" fmla="*/ 1856828 w 12192000"/>
              <a:gd name="connsiteY50" fmla="*/ 3184705 h 3442855"/>
              <a:gd name="connsiteX51" fmla="*/ 1852083 w 12192000"/>
              <a:gd name="connsiteY51" fmla="*/ 3177905 h 3442855"/>
              <a:gd name="connsiteX52" fmla="*/ 1763355 w 12192000"/>
              <a:gd name="connsiteY52" fmla="*/ 3224928 h 3442855"/>
              <a:gd name="connsiteX53" fmla="*/ 1654444 w 12192000"/>
              <a:gd name="connsiteY53" fmla="*/ 3229661 h 3442855"/>
              <a:gd name="connsiteX54" fmla="*/ 1629483 w 12192000"/>
              <a:gd name="connsiteY54" fmla="*/ 3232675 h 3442855"/>
              <a:gd name="connsiteX55" fmla="*/ 1573012 w 12192000"/>
              <a:gd name="connsiteY55" fmla="*/ 3250275 h 3442855"/>
              <a:gd name="connsiteX56" fmla="*/ 1525936 w 12192000"/>
              <a:gd name="connsiteY56" fmla="*/ 3243056 h 3442855"/>
              <a:gd name="connsiteX57" fmla="*/ 1515932 w 12192000"/>
              <a:gd name="connsiteY57" fmla="*/ 3243699 h 3442855"/>
              <a:gd name="connsiteX58" fmla="*/ 1418247 w 12192000"/>
              <a:gd name="connsiteY58" fmla="*/ 3236042 h 3442855"/>
              <a:gd name="connsiteX59" fmla="*/ 1311781 w 12192000"/>
              <a:gd name="connsiteY59" fmla="*/ 3207733 h 3442855"/>
              <a:gd name="connsiteX60" fmla="*/ 1287526 w 12192000"/>
              <a:gd name="connsiteY60" fmla="*/ 3195564 h 3442855"/>
              <a:gd name="connsiteX61" fmla="*/ 1275912 w 12192000"/>
              <a:gd name="connsiteY61" fmla="*/ 3202348 h 3442855"/>
              <a:gd name="connsiteX62" fmla="*/ 1160923 w 12192000"/>
              <a:gd name="connsiteY62" fmla="*/ 3219676 h 3442855"/>
              <a:gd name="connsiteX63" fmla="*/ 909690 w 12192000"/>
              <a:gd name="connsiteY63" fmla="*/ 3216919 h 3442855"/>
              <a:gd name="connsiteX64" fmla="*/ 764020 w 12192000"/>
              <a:gd name="connsiteY64" fmla="*/ 3235844 h 3442855"/>
              <a:gd name="connsiteX65" fmla="*/ 701915 w 12192000"/>
              <a:gd name="connsiteY65" fmla="*/ 3250223 h 3442855"/>
              <a:gd name="connsiteX66" fmla="*/ 463292 w 12192000"/>
              <a:gd name="connsiteY66" fmla="*/ 3316636 h 3442855"/>
              <a:gd name="connsiteX67" fmla="*/ 369865 w 12192000"/>
              <a:gd name="connsiteY67" fmla="*/ 3339094 h 3442855"/>
              <a:gd name="connsiteX68" fmla="*/ 318911 w 12192000"/>
              <a:gd name="connsiteY68" fmla="*/ 3367912 h 3442855"/>
              <a:gd name="connsiteX69" fmla="*/ 119548 w 12192000"/>
              <a:gd name="connsiteY69" fmla="*/ 3404651 h 3442855"/>
              <a:gd name="connsiteX70" fmla="*/ 0 w 12192000"/>
              <a:gd name="connsiteY70" fmla="*/ 3414000 h 3442855"/>
              <a:gd name="connsiteX71" fmla="*/ 0 w 12192000"/>
              <a:gd name="connsiteY71" fmla="*/ 2 h 3442855"/>
              <a:gd name="connsiteX72" fmla="*/ 3459904 w 12192000"/>
              <a:gd name="connsiteY72" fmla="*/ 1 h 3442855"/>
              <a:gd name="connsiteX73" fmla="*/ 3459907 w 12192000"/>
              <a:gd name="connsiteY73" fmla="*/ 0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77612 w 12192000"/>
              <a:gd name="connsiteY33" fmla="*/ 2830281 h 3442855"/>
              <a:gd name="connsiteX34" fmla="*/ 9432874 w 12192000"/>
              <a:gd name="connsiteY34" fmla="*/ 2826106 h 3442855"/>
              <a:gd name="connsiteX35" fmla="*/ 9340481 w 12192000"/>
              <a:gd name="connsiteY35" fmla="*/ 2831628 h 3442855"/>
              <a:gd name="connsiteX36" fmla="*/ 9191002 w 12192000"/>
              <a:gd name="connsiteY36" fmla="*/ 2776544 h 3442855"/>
              <a:gd name="connsiteX37" fmla="*/ 9181756 w 12192000"/>
              <a:gd name="connsiteY37" fmla="*/ 2773801 h 3442855"/>
              <a:gd name="connsiteX38" fmla="*/ 8912415 w 12192000"/>
              <a:gd name="connsiteY38" fmla="*/ 2765023 h 3442855"/>
              <a:gd name="connsiteX39" fmla="*/ 7709716 w 12192000"/>
              <a:gd name="connsiteY39" fmla="*/ 2795956 h 3442855"/>
              <a:gd name="connsiteX40" fmla="*/ 6923164 w 12192000"/>
              <a:gd name="connsiteY40" fmla="*/ 2920980 h 3442855"/>
              <a:gd name="connsiteX41" fmla="*/ 3308915 w 12192000"/>
              <a:gd name="connsiteY41" fmla="*/ 3049912 h 3442855"/>
              <a:gd name="connsiteX42" fmla="*/ 2643050 w 12192000"/>
              <a:gd name="connsiteY42" fmla="*/ 3112559 h 3442855"/>
              <a:gd name="connsiteX43" fmla="*/ 2426006 w 12192000"/>
              <a:gd name="connsiteY43" fmla="*/ 3161942 h 3442855"/>
              <a:gd name="connsiteX44" fmla="*/ 2291811 w 12192000"/>
              <a:gd name="connsiteY44" fmla="*/ 3176941 h 3442855"/>
              <a:gd name="connsiteX45" fmla="*/ 2201685 w 12192000"/>
              <a:gd name="connsiteY45" fmla="*/ 3200625 h 3442855"/>
              <a:gd name="connsiteX46" fmla="*/ 2046141 w 12192000"/>
              <a:gd name="connsiteY46" fmla="*/ 3203263 h 3442855"/>
              <a:gd name="connsiteX47" fmla="*/ 1953987 w 12192000"/>
              <a:gd name="connsiteY47" fmla="*/ 3176250 h 3442855"/>
              <a:gd name="connsiteX48" fmla="*/ 1924440 w 12192000"/>
              <a:gd name="connsiteY48" fmla="*/ 3170393 h 3442855"/>
              <a:gd name="connsiteX49" fmla="*/ 1907653 w 12192000"/>
              <a:gd name="connsiteY49" fmla="*/ 3175484 h 3442855"/>
              <a:gd name="connsiteX50" fmla="*/ 1856828 w 12192000"/>
              <a:gd name="connsiteY50" fmla="*/ 3184705 h 3442855"/>
              <a:gd name="connsiteX51" fmla="*/ 1831611 w 12192000"/>
              <a:gd name="connsiteY51" fmla="*/ 3205201 h 3442855"/>
              <a:gd name="connsiteX52" fmla="*/ 1763355 w 12192000"/>
              <a:gd name="connsiteY52" fmla="*/ 3224928 h 3442855"/>
              <a:gd name="connsiteX53" fmla="*/ 1654444 w 12192000"/>
              <a:gd name="connsiteY53" fmla="*/ 3229661 h 3442855"/>
              <a:gd name="connsiteX54" fmla="*/ 1629483 w 12192000"/>
              <a:gd name="connsiteY54" fmla="*/ 3232675 h 3442855"/>
              <a:gd name="connsiteX55" fmla="*/ 1573012 w 12192000"/>
              <a:gd name="connsiteY55" fmla="*/ 3250275 h 3442855"/>
              <a:gd name="connsiteX56" fmla="*/ 1525936 w 12192000"/>
              <a:gd name="connsiteY56" fmla="*/ 3243056 h 3442855"/>
              <a:gd name="connsiteX57" fmla="*/ 1515932 w 12192000"/>
              <a:gd name="connsiteY57" fmla="*/ 3243699 h 3442855"/>
              <a:gd name="connsiteX58" fmla="*/ 1418247 w 12192000"/>
              <a:gd name="connsiteY58" fmla="*/ 3236042 h 3442855"/>
              <a:gd name="connsiteX59" fmla="*/ 1311781 w 12192000"/>
              <a:gd name="connsiteY59" fmla="*/ 3207733 h 3442855"/>
              <a:gd name="connsiteX60" fmla="*/ 1287526 w 12192000"/>
              <a:gd name="connsiteY60" fmla="*/ 3195564 h 3442855"/>
              <a:gd name="connsiteX61" fmla="*/ 1275912 w 12192000"/>
              <a:gd name="connsiteY61" fmla="*/ 3202348 h 3442855"/>
              <a:gd name="connsiteX62" fmla="*/ 1160923 w 12192000"/>
              <a:gd name="connsiteY62" fmla="*/ 3219676 h 3442855"/>
              <a:gd name="connsiteX63" fmla="*/ 909690 w 12192000"/>
              <a:gd name="connsiteY63" fmla="*/ 3216919 h 3442855"/>
              <a:gd name="connsiteX64" fmla="*/ 764020 w 12192000"/>
              <a:gd name="connsiteY64" fmla="*/ 3235844 h 3442855"/>
              <a:gd name="connsiteX65" fmla="*/ 701915 w 12192000"/>
              <a:gd name="connsiteY65" fmla="*/ 3250223 h 3442855"/>
              <a:gd name="connsiteX66" fmla="*/ 463292 w 12192000"/>
              <a:gd name="connsiteY66" fmla="*/ 3316636 h 3442855"/>
              <a:gd name="connsiteX67" fmla="*/ 369865 w 12192000"/>
              <a:gd name="connsiteY67" fmla="*/ 3339094 h 3442855"/>
              <a:gd name="connsiteX68" fmla="*/ 318911 w 12192000"/>
              <a:gd name="connsiteY68" fmla="*/ 3367912 h 3442855"/>
              <a:gd name="connsiteX69" fmla="*/ 119548 w 12192000"/>
              <a:gd name="connsiteY69" fmla="*/ 3404651 h 3442855"/>
              <a:gd name="connsiteX70" fmla="*/ 0 w 12192000"/>
              <a:gd name="connsiteY70" fmla="*/ 3414000 h 3442855"/>
              <a:gd name="connsiteX71" fmla="*/ 0 w 12192000"/>
              <a:gd name="connsiteY71" fmla="*/ 2 h 3442855"/>
              <a:gd name="connsiteX72" fmla="*/ 3459904 w 12192000"/>
              <a:gd name="connsiteY72" fmla="*/ 1 h 3442855"/>
              <a:gd name="connsiteX73" fmla="*/ 3459907 w 12192000"/>
              <a:gd name="connsiteY73" fmla="*/ 0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77612 w 12192000"/>
              <a:gd name="connsiteY33" fmla="*/ 2830281 h 3442855"/>
              <a:gd name="connsiteX34" fmla="*/ 9432874 w 12192000"/>
              <a:gd name="connsiteY34" fmla="*/ 2826106 h 3442855"/>
              <a:gd name="connsiteX35" fmla="*/ 9340481 w 12192000"/>
              <a:gd name="connsiteY35" fmla="*/ 2831628 h 3442855"/>
              <a:gd name="connsiteX36" fmla="*/ 9191002 w 12192000"/>
              <a:gd name="connsiteY36" fmla="*/ 2776544 h 3442855"/>
              <a:gd name="connsiteX37" fmla="*/ 9181756 w 12192000"/>
              <a:gd name="connsiteY37" fmla="*/ 2773801 h 3442855"/>
              <a:gd name="connsiteX38" fmla="*/ 8912415 w 12192000"/>
              <a:gd name="connsiteY38" fmla="*/ 2765023 h 3442855"/>
              <a:gd name="connsiteX39" fmla="*/ 7709716 w 12192000"/>
              <a:gd name="connsiteY39" fmla="*/ 2795956 h 3442855"/>
              <a:gd name="connsiteX40" fmla="*/ 6923164 w 12192000"/>
              <a:gd name="connsiteY40" fmla="*/ 2920980 h 3442855"/>
              <a:gd name="connsiteX41" fmla="*/ 3308915 w 12192000"/>
              <a:gd name="connsiteY41" fmla="*/ 3049912 h 3442855"/>
              <a:gd name="connsiteX42" fmla="*/ 2643050 w 12192000"/>
              <a:gd name="connsiteY42" fmla="*/ 3112559 h 3442855"/>
              <a:gd name="connsiteX43" fmla="*/ 2426006 w 12192000"/>
              <a:gd name="connsiteY43" fmla="*/ 3161942 h 3442855"/>
              <a:gd name="connsiteX44" fmla="*/ 2291811 w 12192000"/>
              <a:gd name="connsiteY44" fmla="*/ 3176941 h 3442855"/>
              <a:gd name="connsiteX45" fmla="*/ 2201685 w 12192000"/>
              <a:gd name="connsiteY45" fmla="*/ 3200625 h 3442855"/>
              <a:gd name="connsiteX46" fmla="*/ 2046141 w 12192000"/>
              <a:gd name="connsiteY46" fmla="*/ 3203263 h 3442855"/>
              <a:gd name="connsiteX47" fmla="*/ 1953987 w 12192000"/>
              <a:gd name="connsiteY47" fmla="*/ 3176250 h 3442855"/>
              <a:gd name="connsiteX48" fmla="*/ 1924440 w 12192000"/>
              <a:gd name="connsiteY48" fmla="*/ 3170393 h 3442855"/>
              <a:gd name="connsiteX49" fmla="*/ 1907653 w 12192000"/>
              <a:gd name="connsiteY49" fmla="*/ 3175484 h 3442855"/>
              <a:gd name="connsiteX50" fmla="*/ 1856828 w 12192000"/>
              <a:gd name="connsiteY50" fmla="*/ 3184705 h 3442855"/>
              <a:gd name="connsiteX51" fmla="*/ 1831611 w 12192000"/>
              <a:gd name="connsiteY51" fmla="*/ 3205201 h 3442855"/>
              <a:gd name="connsiteX52" fmla="*/ 1654444 w 12192000"/>
              <a:gd name="connsiteY52" fmla="*/ 3229661 h 3442855"/>
              <a:gd name="connsiteX53" fmla="*/ 1629483 w 12192000"/>
              <a:gd name="connsiteY53" fmla="*/ 3232675 h 3442855"/>
              <a:gd name="connsiteX54" fmla="*/ 1573012 w 12192000"/>
              <a:gd name="connsiteY54" fmla="*/ 3250275 h 3442855"/>
              <a:gd name="connsiteX55" fmla="*/ 1525936 w 12192000"/>
              <a:gd name="connsiteY55" fmla="*/ 3243056 h 3442855"/>
              <a:gd name="connsiteX56" fmla="*/ 1515932 w 12192000"/>
              <a:gd name="connsiteY56" fmla="*/ 3243699 h 3442855"/>
              <a:gd name="connsiteX57" fmla="*/ 1418247 w 12192000"/>
              <a:gd name="connsiteY57" fmla="*/ 3236042 h 3442855"/>
              <a:gd name="connsiteX58" fmla="*/ 1311781 w 12192000"/>
              <a:gd name="connsiteY58" fmla="*/ 3207733 h 3442855"/>
              <a:gd name="connsiteX59" fmla="*/ 1287526 w 12192000"/>
              <a:gd name="connsiteY59" fmla="*/ 3195564 h 3442855"/>
              <a:gd name="connsiteX60" fmla="*/ 1275912 w 12192000"/>
              <a:gd name="connsiteY60" fmla="*/ 3202348 h 3442855"/>
              <a:gd name="connsiteX61" fmla="*/ 1160923 w 12192000"/>
              <a:gd name="connsiteY61" fmla="*/ 3219676 h 3442855"/>
              <a:gd name="connsiteX62" fmla="*/ 909690 w 12192000"/>
              <a:gd name="connsiteY62" fmla="*/ 3216919 h 3442855"/>
              <a:gd name="connsiteX63" fmla="*/ 764020 w 12192000"/>
              <a:gd name="connsiteY63" fmla="*/ 3235844 h 3442855"/>
              <a:gd name="connsiteX64" fmla="*/ 701915 w 12192000"/>
              <a:gd name="connsiteY64" fmla="*/ 3250223 h 3442855"/>
              <a:gd name="connsiteX65" fmla="*/ 463292 w 12192000"/>
              <a:gd name="connsiteY65" fmla="*/ 3316636 h 3442855"/>
              <a:gd name="connsiteX66" fmla="*/ 369865 w 12192000"/>
              <a:gd name="connsiteY66" fmla="*/ 3339094 h 3442855"/>
              <a:gd name="connsiteX67" fmla="*/ 318911 w 12192000"/>
              <a:gd name="connsiteY67" fmla="*/ 3367912 h 3442855"/>
              <a:gd name="connsiteX68" fmla="*/ 119548 w 12192000"/>
              <a:gd name="connsiteY68" fmla="*/ 3404651 h 3442855"/>
              <a:gd name="connsiteX69" fmla="*/ 0 w 12192000"/>
              <a:gd name="connsiteY69" fmla="*/ 3414000 h 3442855"/>
              <a:gd name="connsiteX70" fmla="*/ 0 w 12192000"/>
              <a:gd name="connsiteY70" fmla="*/ 2 h 3442855"/>
              <a:gd name="connsiteX71" fmla="*/ 3459904 w 12192000"/>
              <a:gd name="connsiteY71" fmla="*/ 1 h 3442855"/>
              <a:gd name="connsiteX72" fmla="*/ 3459907 w 12192000"/>
              <a:gd name="connsiteY72" fmla="*/ 0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77612 w 12192000"/>
              <a:gd name="connsiteY33" fmla="*/ 2830281 h 3442855"/>
              <a:gd name="connsiteX34" fmla="*/ 9432874 w 12192000"/>
              <a:gd name="connsiteY34" fmla="*/ 2826106 h 3442855"/>
              <a:gd name="connsiteX35" fmla="*/ 9340481 w 12192000"/>
              <a:gd name="connsiteY35" fmla="*/ 2831628 h 3442855"/>
              <a:gd name="connsiteX36" fmla="*/ 9191002 w 12192000"/>
              <a:gd name="connsiteY36" fmla="*/ 2776544 h 3442855"/>
              <a:gd name="connsiteX37" fmla="*/ 9181756 w 12192000"/>
              <a:gd name="connsiteY37" fmla="*/ 2773801 h 3442855"/>
              <a:gd name="connsiteX38" fmla="*/ 8912415 w 12192000"/>
              <a:gd name="connsiteY38" fmla="*/ 2765023 h 3442855"/>
              <a:gd name="connsiteX39" fmla="*/ 7709716 w 12192000"/>
              <a:gd name="connsiteY39" fmla="*/ 2795956 h 3442855"/>
              <a:gd name="connsiteX40" fmla="*/ 6923164 w 12192000"/>
              <a:gd name="connsiteY40" fmla="*/ 2920980 h 3442855"/>
              <a:gd name="connsiteX41" fmla="*/ 3308915 w 12192000"/>
              <a:gd name="connsiteY41" fmla="*/ 3049912 h 3442855"/>
              <a:gd name="connsiteX42" fmla="*/ 2643050 w 12192000"/>
              <a:gd name="connsiteY42" fmla="*/ 3112559 h 3442855"/>
              <a:gd name="connsiteX43" fmla="*/ 2426006 w 12192000"/>
              <a:gd name="connsiteY43" fmla="*/ 3161942 h 3442855"/>
              <a:gd name="connsiteX44" fmla="*/ 2291811 w 12192000"/>
              <a:gd name="connsiteY44" fmla="*/ 3176941 h 3442855"/>
              <a:gd name="connsiteX45" fmla="*/ 2201685 w 12192000"/>
              <a:gd name="connsiteY45" fmla="*/ 3200625 h 3442855"/>
              <a:gd name="connsiteX46" fmla="*/ 2046141 w 12192000"/>
              <a:gd name="connsiteY46" fmla="*/ 3203263 h 3442855"/>
              <a:gd name="connsiteX47" fmla="*/ 1953987 w 12192000"/>
              <a:gd name="connsiteY47" fmla="*/ 3176250 h 3442855"/>
              <a:gd name="connsiteX48" fmla="*/ 1924440 w 12192000"/>
              <a:gd name="connsiteY48" fmla="*/ 3170393 h 3442855"/>
              <a:gd name="connsiteX49" fmla="*/ 1907653 w 12192000"/>
              <a:gd name="connsiteY49" fmla="*/ 3175484 h 3442855"/>
              <a:gd name="connsiteX50" fmla="*/ 1856828 w 12192000"/>
              <a:gd name="connsiteY50" fmla="*/ 3184705 h 3442855"/>
              <a:gd name="connsiteX51" fmla="*/ 1831611 w 12192000"/>
              <a:gd name="connsiteY51" fmla="*/ 3205201 h 3442855"/>
              <a:gd name="connsiteX52" fmla="*/ 1654444 w 12192000"/>
              <a:gd name="connsiteY52" fmla="*/ 3229661 h 3442855"/>
              <a:gd name="connsiteX53" fmla="*/ 1573012 w 12192000"/>
              <a:gd name="connsiteY53" fmla="*/ 3250275 h 3442855"/>
              <a:gd name="connsiteX54" fmla="*/ 1525936 w 12192000"/>
              <a:gd name="connsiteY54" fmla="*/ 3243056 h 3442855"/>
              <a:gd name="connsiteX55" fmla="*/ 1515932 w 12192000"/>
              <a:gd name="connsiteY55" fmla="*/ 3243699 h 3442855"/>
              <a:gd name="connsiteX56" fmla="*/ 1418247 w 12192000"/>
              <a:gd name="connsiteY56" fmla="*/ 3236042 h 3442855"/>
              <a:gd name="connsiteX57" fmla="*/ 1311781 w 12192000"/>
              <a:gd name="connsiteY57" fmla="*/ 3207733 h 3442855"/>
              <a:gd name="connsiteX58" fmla="*/ 1287526 w 12192000"/>
              <a:gd name="connsiteY58" fmla="*/ 3195564 h 3442855"/>
              <a:gd name="connsiteX59" fmla="*/ 1275912 w 12192000"/>
              <a:gd name="connsiteY59" fmla="*/ 3202348 h 3442855"/>
              <a:gd name="connsiteX60" fmla="*/ 1160923 w 12192000"/>
              <a:gd name="connsiteY60" fmla="*/ 3219676 h 3442855"/>
              <a:gd name="connsiteX61" fmla="*/ 909690 w 12192000"/>
              <a:gd name="connsiteY61" fmla="*/ 3216919 h 3442855"/>
              <a:gd name="connsiteX62" fmla="*/ 764020 w 12192000"/>
              <a:gd name="connsiteY62" fmla="*/ 3235844 h 3442855"/>
              <a:gd name="connsiteX63" fmla="*/ 701915 w 12192000"/>
              <a:gd name="connsiteY63" fmla="*/ 3250223 h 3442855"/>
              <a:gd name="connsiteX64" fmla="*/ 463292 w 12192000"/>
              <a:gd name="connsiteY64" fmla="*/ 3316636 h 3442855"/>
              <a:gd name="connsiteX65" fmla="*/ 369865 w 12192000"/>
              <a:gd name="connsiteY65" fmla="*/ 3339094 h 3442855"/>
              <a:gd name="connsiteX66" fmla="*/ 318911 w 12192000"/>
              <a:gd name="connsiteY66" fmla="*/ 3367912 h 3442855"/>
              <a:gd name="connsiteX67" fmla="*/ 119548 w 12192000"/>
              <a:gd name="connsiteY67" fmla="*/ 3404651 h 3442855"/>
              <a:gd name="connsiteX68" fmla="*/ 0 w 12192000"/>
              <a:gd name="connsiteY68" fmla="*/ 3414000 h 3442855"/>
              <a:gd name="connsiteX69" fmla="*/ 0 w 12192000"/>
              <a:gd name="connsiteY69" fmla="*/ 2 h 3442855"/>
              <a:gd name="connsiteX70" fmla="*/ 3459904 w 12192000"/>
              <a:gd name="connsiteY70" fmla="*/ 1 h 3442855"/>
              <a:gd name="connsiteX71" fmla="*/ 3459907 w 12192000"/>
              <a:gd name="connsiteY71" fmla="*/ 0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77612 w 12192000"/>
              <a:gd name="connsiteY33" fmla="*/ 2830281 h 3442855"/>
              <a:gd name="connsiteX34" fmla="*/ 9432874 w 12192000"/>
              <a:gd name="connsiteY34" fmla="*/ 2826106 h 3442855"/>
              <a:gd name="connsiteX35" fmla="*/ 9340481 w 12192000"/>
              <a:gd name="connsiteY35" fmla="*/ 2831628 h 3442855"/>
              <a:gd name="connsiteX36" fmla="*/ 9191002 w 12192000"/>
              <a:gd name="connsiteY36" fmla="*/ 2776544 h 3442855"/>
              <a:gd name="connsiteX37" fmla="*/ 9181756 w 12192000"/>
              <a:gd name="connsiteY37" fmla="*/ 2773801 h 3442855"/>
              <a:gd name="connsiteX38" fmla="*/ 8912415 w 12192000"/>
              <a:gd name="connsiteY38" fmla="*/ 2765023 h 3442855"/>
              <a:gd name="connsiteX39" fmla="*/ 7709716 w 12192000"/>
              <a:gd name="connsiteY39" fmla="*/ 2795956 h 3442855"/>
              <a:gd name="connsiteX40" fmla="*/ 6923164 w 12192000"/>
              <a:gd name="connsiteY40" fmla="*/ 2920980 h 3442855"/>
              <a:gd name="connsiteX41" fmla="*/ 3308915 w 12192000"/>
              <a:gd name="connsiteY41" fmla="*/ 3049912 h 3442855"/>
              <a:gd name="connsiteX42" fmla="*/ 2643050 w 12192000"/>
              <a:gd name="connsiteY42" fmla="*/ 3112559 h 3442855"/>
              <a:gd name="connsiteX43" fmla="*/ 2426006 w 12192000"/>
              <a:gd name="connsiteY43" fmla="*/ 3161942 h 3442855"/>
              <a:gd name="connsiteX44" fmla="*/ 2291811 w 12192000"/>
              <a:gd name="connsiteY44" fmla="*/ 3176941 h 3442855"/>
              <a:gd name="connsiteX45" fmla="*/ 2201685 w 12192000"/>
              <a:gd name="connsiteY45" fmla="*/ 3200625 h 3442855"/>
              <a:gd name="connsiteX46" fmla="*/ 2046141 w 12192000"/>
              <a:gd name="connsiteY46" fmla="*/ 3203263 h 3442855"/>
              <a:gd name="connsiteX47" fmla="*/ 1953987 w 12192000"/>
              <a:gd name="connsiteY47" fmla="*/ 3176250 h 3442855"/>
              <a:gd name="connsiteX48" fmla="*/ 1924440 w 12192000"/>
              <a:gd name="connsiteY48" fmla="*/ 3170393 h 3442855"/>
              <a:gd name="connsiteX49" fmla="*/ 1907653 w 12192000"/>
              <a:gd name="connsiteY49" fmla="*/ 3175484 h 3442855"/>
              <a:gd name="connsiteX50" fmla="*/ 1856828 w 12192000"/>
              <a:gd name="connsiteY50" fmla="*/ 3184705 h 3442855"/>
              <a:gd name="connsiteX51" fmla="*/ 1831611 w 12192000"/>
              <a:gd name="connsiteY51" fmla="*/ 3205201 h 3442855"/>
              <a:gd name="connsiteX52" fmla="*/ 1715859 w 12192000"/>
              <a:gd name="connsiteY52" fmla="*/ 3229661 h 3442855"/>
              <a:gd name="connsiteX53" fmla="*/ 1573012 w 12192000"/>
              <a:gd name="connsiteY53" fmla="*/ 3250275 h 3442855"/>
              <a:gd name="connsiteX54" fmla="*/ 1525936 w 12192000"/>
              <a:gd name="connsiteY54" fmla="*/ 3243056 h 3442855"/>
              <a:gd name="connsiteX55" fmla="*/ 1515932 w 12192000"/>
              <a:gd name="connsiteY55" fmla="*/ 3243699 h 3442855"/>
              <a:gd name="connsiteX56" fmla="*/ 1418247 w 12192000"/>
              <a:gd name="connsiteY56" fmla="*/ 3236042 h 3442855"/>
              <a:gd name="connsiteX57" fmla="*/ 1311781 w 12192000"/>
              <a:gd name="connsiteY57" fmla="*/ 3207733 h 3442855"/>
              <a:gd name="connsiteX58" fmla="*/ 1287526 w 12192000"/>
              <a:gd name="connsiteY58" fmla="*/ 3195564 h 3442855"/>
              <a:gd name="connsiteX59" fmla="*/ 1275912 w 12192000"/>
              <a:gd name="connsiteY59" fmla="*/ 3202348 h 3442855"/>
              <a:gd name="connsiteX60" fmla="*/ 1160923 w 12192000"/>
              <a:gd name="connsiteY60" fmla="*/ 3219676 h 3442855"/>
              <a:gd name="connsiteX61" fmla="*/ 909690 w 12192000"/>
              <a:gd name="connsiteY61" fmla="*/ 3216919 h 3442855"/>
              <a:gd name="connsiteX62" fmla="*/ 764020 w 12192000"/>
              <a:gd name="connsiteY62" fmla="*/ 3235844 h 3442855"/>
              <a:gd name="connsiteX63" fmla="*/ 701915 w 12192000"/>
              <a:gd name="connsiteY63" fmla="*/ 3250223 h 3442855"/>
              <a:gd name="connsiteX64" fmla="*/ 463292 w 12192000"/>
              <a:gd name="connsiteY64" fmla="*/ 3316636 h 3442855"/>
              <a:gd name="connsiteX65" fmla="*/ 369865 w 12192000"/>
              <a:gd name="connsiteY65" fmla="*/ 3339094 h 3442855"/>
              <a:gd name="connsiteX66" fmla="*/ 318911 w 12192000"/>
              <a:gd name="connsiteY66" fmla="*/ 3367912 h 3442855"/>
              <a:gd name="connsiteX67" fmla="*/ 119548 w 12192000"/>
              <a:gd name="connsiteY67" fmla="*/ 3404651 h 3442855"/>
              <a:gd name="connsiteX68" fmla="*/ 0 w 12192000"/>
              <a:gd name="connsiteY68" fmla="*/ 3414000 h 3442855"/>
              <a:gd name="connsiteX69" fmla="*/ 0 w 12192000"/>
              <a:gd name="connsiteY69" fmla="*/ 2 h 3442855"/>
              <a:gd name="connsiteX70" fmla="*/ 3459904 w 12192000"/>
              <a:gd name="connsiteY70" fmla="*/ 1 h 3442855"/>
              <a:gd name="connsiteX71" fmla="*/ 3459907 w 12192000"/>
              <a:gd name="connsiteY71" fmla="*/ 0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98612 w 12192000"/>
              <a:gd name="connsiteY11" fmla="*/ 3134803 h 3442855"/>
              <a:gd name="connsiteX12" fmla="*/ 11271588 w 12192000"/>
              <a:gd name="connsiteY12" fmla="*/ 3113441 h 3442855"/>
              <a:gd name="connsiteX13" fmla="*/ 11270977 w 12192000"/>
              <a:gd name="connsiteY13" fmla="*/ 3100396 h 3442855"/>
              <a:gd name="connsiteX14" fmla="*/ 11250574 w 12192000"/>
              <a:gd name="connsiteY14" fmla="*/ 3091174 h 3442855"/>
              <a:gd name="connsiteX15" fmla="*/ 11246505 w 12192000"/>
              <a:gd name="connsiteY15" fmla="*/ 3086783 h 3442855"/>
              <a:gd name="connsiteX16" fmla="*/ 11221805 w 12192000"/>
              <a:gd name="connsiteY16" fmla="*/ 3063540 h 3442855"/>
              <a:gd name="connsiteX17" fmla="*/ 11135382 w 12192000"/>
              <a:gd name="connsiteY17" fmla="*/ 3062095 h 3442855"/>
              <a:gd name="connsiteX18" fmla="*/ 11056771 w 12192000"/>
              <a:gd name="connsiteY18" fmla="*/ 3020684 h 3442855"/>
              <a:gd name="connsiteX19" fmla="*/ 10800887 w 12192000"/>
              <a:gd name="connsiteY19" fmla="*/ 2963080 h 3442855"/>
              <a:gd name="connsiteX20" fmla="*/ 10701230 w 12192000"/>
              <a:gd name="connsiteY20" fmla="*/ 2935785 h 3442855"/>
              <a:gd name="connsiteX21" fmla="*/ 10529686 w 12192000"/>
              <a:gd name="connsiteY21" fmla="*/ 2918071 h 3442855"/>
              <a:gd name="connsiteX22" fmla="*/ 10337584 w 12192000"/>
              <a:gd name="connsiteY22" fmla="*/ 2926238 h 3442855"/>
              <a:gd name="connsiteX23" fmla="*/ 10179941 w 12192000"/>
              <a:gd name="connsiteY23" fmla="*/ 2930174 h 3442855"/>
              <a:gd name="connsiteX24" fmla="*/ 10129038 w 12192000"/>
              <a:gd name="connsiteY24" fmla="*/ 2929992 h 3442855"/>
              <a:gd name="connsiteX25" fmla="*/ 10044809 w 12192000"/>
              <a:gd name="connsiteY25" fmla="*/ 2932587 h 3442855"/>
              <a:gd name="connsiteX26" fmla="*/ 9923926 w 12192000"/>
              <a:gd name="connsiteY26" fmla="*/ 2936679 h 3442855"/>
              <a:gd name="connsiteX27" fmla="*/ 9825938 w 12192000"/>
              <a:gd name="connsiteY27" fmla="*/ 2915287 h 3442855"/>
              <a:gd name="connsiteX28" fmla="*/ 9761662 w 12192000"/>
              <a:gd name="connsiteY28" fmla="*/ 2916695 h 3442855"/>
              <a:gd name="connsiteX29" fmla="*/ 9688436 w 12192000"/>
              <a:gd name="connsiteY29" fmla="*/ 2894364 h 3442855"/>
              <a:gd name="connsiteX30" fmla="*/ 9626359 w 12192000"/>
              <a:gd name="connsiteY30" fmla="*/ 2876388 h 3442855"/>
              <a:gd name="connsiteX31" fmla="*/ 9536686 w 12192000"/>
              <a:gd name="connsiteY31" fmla="*/ 2845662 h 3442855"/>
              <a:gd name="connsiteX32" fmla="*/ 9500517 w 12192000"/>
              <a:gd name="connsiteY32" fmla="*/ 2847197 h 3442855"/>
              <a:gd name="connsiteX33" fmla="*/ 9432874 w 12192000"/>
              <a:gd name="connsiteY33" fmla="*/ 2826106 h 3442855"/>
              <a:gd name="connsiteX34" fmla="*/ 9340481 w 12192000"/>
              <a:gd name="connsiteY34" fmla="*/ 2831628 h 3442855"/>
              <a:gd name="connsiteX35" fmla="*/ 9191002 w 12192000"/>
              <a:gd name="connsiteY35" fmla="*/ 2776544 h 3442855"/>
              <a:gd name="connsiteX36" fmla="*/ 9181756 w 12192000"/>
              <a:gd name="connsiteY36" fmla="*/ 2773801 h 3442855"/>
              <a:gd name="connsiteX37" fmla="*/ 8912415 w 12192000"/>
              <a:gd name="connsiteY37" fmla="*/ 2765023 h 3442855"/>
              <a:gd name="connsiteX38" fmla="*/ 7709716 w 12192000"/>
              <a:gd name="connsiteY38" fmla="*/ 2795956 h 3442855"/>
              <a:gd name="connsiteX39" fmla="*/ 6923164 w 12192000"/>
              <a:gd name="connsiteY39" fmla="*/ 2920980 h 3442855"/>
              <a:gd name="connsiteX40" fmla="*/ 3308915 w 12192000"/>
              <a:gd name="connsiteY40" fmla="*/ 3049912 h 3442855"/>
              <a:gd name="connsiteX41" fmla="*/ 2643050 w 12192000"/>
              <a:gd name="connsiteY41" fmla="*/ 3112559 h 3442855"/>
              <a:gd name="connsiteX42" fmla="*/ 2426006 w 12192000"/>
              <a:gd name="connsiteY42" fmla="*/ 3161942 h 3442855"/>
              <a:gd name="connsiteX43" fmla="*/ 2291811 w 12192000"/>
              <a:gd name="connsiteY43" fmla="*/ 3176941 h 3442855"/>
              <a:gd name="connsiteX44" fmla="*/ 2201685 w 12192000"/>
              <a:gd name="connsiteY44" fmla="*/ 3200625 h 3442855"/>
              <a:gd name="connsiteX45" fmla="*/ 2046141 w 12192000"/>
              <a:gd name="connsiteY45" fmla="*/ 3203263 h 3442855"/>
              <a:gd name="connsiteX46" fmla="*/ 1953987 w 12192000"/>
              <a:gd name="connsiteY46" fmla="*/ 3176250 h 3442855"/>
              <a:gd name="connsiteX47" fmla="*/ 1924440 w 12192000"/>
              <a:gd name="connsiteY47" fmla="*/ 3170393 h 3442855"/>
              <a:gd name="connsiteX48" fmla="*/ 1907653 w 12192000"/>
              <a:gd name="connsiteY48" fmla="*/ 3175484 h 3442855"/>
              <a:gd name="connsiteX49" fmla="*/ 1856828 w 12192000"/>
              <a:gd name="connsiteY49" fmla="*/ 3184705 h 3442855"/>
              <a:gd name="connsiteX50" fmla="*/ 1831611 w 12192000"/>
              <a:gd name="connsiteY50" fmla="*/ 3205201 h 3442855"/>
              <a:gd name="connsiteX51" fmla="*/ 1715859 w 12192000"/>
              <a:gd name="connsiteY51" fmla="*/ 3229661 h 3442855"/>
              <a:gd name="connsiteX52" fmla="*/ 1573012 w 12192000"/>
              <a:gd name="connsiteY52" fmla="*/ 3250275 h 3442855"/>
              <a:gd name="connsiteX53" fmla="*/ 1525936 w 12192000"/>
              <a:gd name="connsiteY53" fmla="*/ 3243056 h 3442855"/>
              <a:gd name="connsiteX54" fmla="*/ 1515932 w 12192000"/>
              <a:gd name="connsiteY54" fmla="*/ 3243699 h 3442855"/>
              <a:gd name="connsiteX55" fmla="*/ 1418247 w 12192000"/>
              <a:gd name="connsiteY55" fmla="*/ 3236042 h 3442855"/>
              <a:gd name="connsiteX56" fmla="*/ 1311781 w 12192000"/>
              <a:gd name="connsiteY56" fmla="*/ 3207733 h 3442855"/>
              <a:gd name="connsiteX57" fmla="*/ 1287526 w 12192000"/>
              <a:gd name="connsiteY57" fmla="*/ 3195564 h 3442855"/>
              <a:gd name="connsiteX58" fmla="*/ 1275912 w 12192000"/>
              <a:gd name="connsiteY58" fmla="*/ 3202348 h 3442855"/>
              <a:gd name="connsiteX59" fmla="*/ 1160923 w 12192000"/>
              <a:gd name="connsiteY59" fmla="*/ 3219676 h 3442855"/>
              <a:gd name="connsiteX60" fmla="*/ 909690 w 12192000"/>
              <a:gd name="connsiteY60" fmla="*/ 3216919 h 3442855"/>
              <a:gd name="connsiteX61" fmla="*/ 764020 w 12192000"/>
              <a:gd name="connsiteY61" fmla="*/ 3235844 h 3442855"/>
              <a:gd name="connsiteX62" fmla="*/ 701915 w 12192000"/>
              <a:gd name="connsiteY62" fmla="*/ 3250223 h 3442855"/>
              <a:gd name="connsiteX63" fmla="*/ 463292 w 12192000"/>
              <a:gd name="connsiteY63" fmla="*/ 3316636 h 3442855"/>
              <a:gd name="connsiteX64" fmla="*/ 369865 w 12192000"/>
              <a:gd name="connsiteY64" fmla="*/ 3339094 h 3442855"/>
              <a:gd name="connsiteX65" fmla="*/ 318911 w 12192000"/>
              <a:gd name="connsiteY65" fmla="*/ 3367912 h 3442855"/>
              <a:gd name="connsiteX66" fmla="*/ 119548 w 12192000"/>
              <a:gd name="connsiteY66" fmla="*/ 3404651 h 3442855"/>
              <a:gd name="connsiteX67" fmla="*/ 0 w 12192000"/>
              <a:gd name="connsiteY67" fmla="*/ 3414000 h 3442855"/>
              <a:gd name="connsiteX68" fmla="*/ 0 w 12192000"/>
              <a:gd name="connsiteY68" fmla="*/ 2 h 3442855"/>
              <a:gd name="connsiteX69" fmla="*/ 3459904 w 12192000"/>
              <a:gd name="connsiteY69" fmla="*/ 1 h 3442855"/>
              <a:gd name="connsiteX70" fmla="*/ 3459907 w 12192000"/>
              <a:gd name="connsiteY70" fmla="*/ 0 h 3442855"/>
              <a:gd name="connsiteX0" fmla="*/ 3459907 w 12192000"/>
              <a:gd name="connsiteY0" fmla="*/ 0 h 3442855"/>
              <a:gd name="connsiteX1" fmla="*/ 12192000 w 12192000"/>
              <a:gd name="connsiteY1" fmla="*/ 0 h 3442855"/>
              <a:gd name="connsiteX2" fmla="*/ 12192000 w 12192000"/>
              <a:gd name="connsiteY2" fmla="*/ 3442855 h 3442855"/>
              <a:gd name="connsiteX3" fmla="*/ 12076094 w 12192000"/>
              <a:gd name="connsiteY3" fmla="*/ 3423357 h 3442855"/>
              <a:gd name="connsiteX4" fmla="*/ 11974360 w 12192000"/>
              <a:gd name="connsiteY4" fmla="*/ 3396494 h 3442855"/>
              <a:gd name="connsiteX5" fmla="*/ 11825709 w 12192000"/>
              <a:gd name="connsiteY5" fmla="*/ 3356473 h 3442855"/>
              <a:gd name="connsiteX6" fmla="*/ 11731940 w 12192000"/>
              <a:gd name="connsiteY6" fmla="*/ 3297768 h 3442855"/>
              <a:gd name="connsiteX7" fmla="*/ 11676634 w 12192000"/>
              <a:gd name="connsiteY7" fmla="*/ 3269119 h 3442855"/>
              <a:gd name="connsiteX8" fmla="*/ 11639416 w 12192000"/>
              <a:gd name="connsiteY8" fmla="*/ 3243537 h 3442855"/>
              <a:gd name="connsiteX9" fmla="*/ 11528409 w 12192000"/>
              <a:gd name="connsiteY9" fmla="*/ 3203904 h 3442855"/>
              <a:gd name="connsiteX10" fmla="*/ 11337600 w 12192000"/>
              <a:gd name="connsiteY10" fmla="*/ 3148858 h 3442855"/>
              <a:gd name="connsiteX11" fmla="*/ 11271588 w 12192000"/>
              <a:gd name="connsiteY11" fmla="*/ 3113441 h 3442855"/>
              <a:gd name="connsiteX12" fmla="*/ 11270977 w 12192000"/>
              <a:gd name="connsiteY12" fmla="*/ 3100396 h 3442855"/>
              <a:gd name="connsiteX13" fmla="*/ 11250574 w 12192000"/>
              <a:gd name="connsiteY13" fmla="*/ 3091174 h 3442855"/>
              <a:gd name="connsiteX14" fmla="*/ 11246505 w 12192000"/>
              <a:gd name="connsiteY14" fmla="*/ 3086783 h 3442855"/>
              <a:gd name="connsiteX15" fmla="*/ 11221805 w 12192000"/>
              <a:gd name="connsiteY15" fmla="*/ 3063540 h 3442855"/>
              <a:gd name="connsiteX16" fmla="*/ 11135382 w 12192000"/>
              <a:gd name="connsiteY16" fmla="*/ 3062095 h 3442855"/>
              <a:gd name="connsiteX17" fmla="*/ 11056771 w 12192000"/>
              <a:gd name="connsiteY17" fmla="*/ 3020684 h 3442855"/>
              <a:gd name="connsiteX18" fmla="*/ 10800887 w 12192000"/>
              <a:gd name="connsiteY18" fmla="*/ 2963080 h 3442855"/>
              <a:gd name="connsiteX19" fmla="*/ 10701230 w 12192000"/>
              <a:gd name="connsiteY19" fmla="*/ 2935785 h 3442855"/>
              <a:gd name="connsiteX20" fmla="*/ 10529686 w 12192000"/>
              <a:gd name="connsiteY20" fmla="*/ 2918071 h 3442855"/>
              <a:gd name="connsiteX21" fmla="*/ 10337584 w 12192000"/>
              <a:gd name="connsiteY21" fmla="*/ 2926238 h 3442855"/>
              <a:gd name="connsiteX22" fmla="*/ 10179941 w 12192000"/>
              <a:gd name="connsiteY22" fmla="*/ 2930174 h 3442855"/>
              <a:gd name="connsiteX23" fmla="*/ 10129038 w 12192000"/>
              <a:gd name="connsiteY23" fmla="*/ 2929992 h 3442855"/>
              <a:gd name="connsiteX24" fmla="*/ 10044809 w 12192000"/>
              <a:gd name="connsiteY24" fmla="*/ 2932587 h 3442855"/>
              <a:gd name="connsiteX25" fmla="*/ 9923926 w 12192000"/>
              <a:gd name="connsiteY25" fmla="*/ 2936679 h 3442855"/>
              <a:gd name="connsiteX26" fmla="*/ 9825938 w 12192000"/>
              <a:gd name="connsiteY26" fmla="*/ 2915287 h 3442855"/>
              <a:gd name="connsiteX27" fmla="*/ 9761662 w 12192000"/>
              <a:gd name="connsiteY27" fmla="*/ 2916695 h 3442855"/>
              <a:gd name="connsiteX28" fmla="*/ 9688436 w 12192000"/>
              <a:gd name="connsiteY28" fmla="*/ 2894364 h 3442855"/>
              <a:gd name="connsiteX29" fmla="*/ 9626359 w 12192000"/>
              <a:gd name="connsiteY29" fmla="*/ 2876388 h 3442855"/>
              <a:gd name="connsiteX30" fmla="*/ 9536686 w 12192000"/>
              <a:gd name="connsiteY30" fmla="*/ 2845662 h 3442855"/>
              <a:gd name="connsiteX31" fmla="*/ 9500517 w 12192000"/>
              <a:gd name="connsiteY31" fmla="*/ 2847197 h 3442855"/>
              <a:gd name="connsiteX32" fmla="*/ 9432874 w 12192000"/>
              <a:gd name="connsiteY32" fmla="*/ 2826106 h 3442855"/>
              <a:gd name="connsiteX33" fmla="*/ 9340481 w 12192000"/>
              <a:gd name="connsiteY33" fmla="*/ 2831628 h 3442855"/>
              <a:gd name="connsiteX34" fmla="*/ 9191002 w 12192000"/>
              <a:gd name="connsiteY34" fmla="*/ 2776544 h 3442855"/>
              <a:gd name="connsiteX35" fmla="*/ 9181756 w 12192000"/>
              <a:gd name="connsiteY35" fmla="*/ 2773801 h 3442855"/>
              <a:gd name="connsiteX36" fmla="*/ 8912415 w 12192000"/>
              <a:gd name="connsiteY36" fmla="*/ 2765023 h 3442855"/>
              <a:gd name="connsiteX37" fmla="*/ 7709716 w 12192000"/>
              <a:gd name="connsiteY37" fmla="*/ 2795956 h 3442855"/>
              <a:gd name="connsiteX38" fmla="*/ 6923164 w 12192000"/>
              <a:gd name="connsiteY38" fmla="*/ 2920980 h 3442855"/>
              <a:gd name="connsiteX39" fmla="*/ 3308915 w 12192000"/>
              <a:gd name="connsiteY39" fmla="*/ 3049912 h 3442855"/>
              <a:gd name="connsiteX40" fmla="*/ 2643050 w 12192000"/>
              <a:gd name="connsiteY40" fmla="*/ 3112559 h 3442855"/>
              <a:gd name="connsiteX41" fmla="*/ 2426006 w 12192000"/>
              <a:gd name="connsiteY41" fmla="*/ 3161942 h 3442855"/>
              <a:gd name="connsiteX42" fmla="*/ 2291811 w 12192000"/>
              <a:gd name="connsiteY42" fmla="*/ 3176941 h 3442855"/>
              <a:gd name="connsiteX43" fmla="*/ 2201685 w 12192000"/>
              <a:gd name="connsiteY43" fmla="*/ 3200625 h 3442855"/>
              <a:gd name="connsiteX44" fmla="*/ 2046141 w 12192000"/>
              <a:gd name="connsiteY44" fmla="*/ 3203263 h 3442855"/>
              <a:gd name="connsiteX45" fmla="*/ 1953987 w 12192000"/>
              <a:gd name="connsiteY45" fmla="*/ 3176250 h 3442855"/>
              <a:gd name="connsiteX46" fmla="*/ 1924440 w 12192000"/>
              <a:gd name="connsiteY46" fmla="*/ 3170393 h 3442855"/>
              <a:gd name="connsiteX47" fmla="*/ 1907653 w 12192000"/>
              <a:gd name="connsiteY47" fmla="*/ 3175484 h 3442855"/>
              <a:gd name="connsiteX48" fmla="*/ 1856828 w 12192000"/>
              <a:gd name="connsiteY48" fmla="*/ 3184705 h 3442855"/>
              <a:gd name="connsiteX49" fmla="*/ 1831611 w 12192000"/>
              <a:gd name="connsiteY49" fmla="*/ 3205201 h 3442855"/>
              <a:gd name="connsiteX50" fmla="*/ 1715859 w 12192000"/>
              <a:gd name="connsiteY50" fmla="*/ 3229661 h 3442855"/>
              <a:gd name="connsiteX51" fmla="*/ 1573012 w 12192000"/>
              <a:gd name="connsiteY51" fmla="*/ 3250275 h 3442855"/>
              <a:gd name="connsiteX52" fmla="*/ 1525936 w 12192000"/>
              <a:gd name="connsiteY52" fmla="*/ 3243056 h 3442855"/>
              <a:gd name="connsiteX53" fmla="*/ 1515932 w 12192000"/>
              <a:gd name="connsiteY53" fmla="*/ 3243699 h 3442855"/>
              <a:gd name="connsiteX54" fmla="*/ 1418247 w 12192000"/>
              <a:gd name="connsiteY54" fmla="*/ 3236042 h 3442855"/>
              <a:gd name="connsiteX55" fmla="*/ 1311781 w 12192000"/>
              <a:gd name="connsiteY55" fmla="*/ 3207733 h 3442855"/>
              <a:gd name="connsiteX56" fmla="*/ 1287526 w 12192000"/>
              <a:gd name="connsiteY56" fmla="*/ 3195564 h 3442855"/>
              <a:gd name="connsiteX57" fmla="*/ 1275912 w 12192000"/>
              <a:gd name="connsiteY57" fmla="*/ 3202348 h 3442855"/>
              <a:gd name="connsiteX58" fmla="*/ 1160923 w 12192000"/>
              <a:gd name="connsiteY58" fmla="*/ 3219676 h 3442855"/>
              <a:gd name="connsiteX59" fmla="*/ 909690 w 12192000"/>
              <a:gd name="connsiteY59" fmla="*/ 3216919 h 3442855"/>
              <a:gd name="connsiteX60" fmla="*/ 764020 w 12192000"/>
              <a:gd name="connsiteY60" fmla="*/ 3235844 h 3442855"/>
              <a:gd name="connsiteX61" fmla="*/ 701915 w 12192000"/>
              <a:gd name="connsiteY61" fmla="*/ 3250223 h 3442855"/>
              <a:gd name="connsiteX62" fmla="*/ 463292 w 12192000"/>
              <a:gd name="connsiteY62" fmla="*/ 3316636 h 3442855"/>
              <a:gd name="connsiteX63" fmla="*/ 369865 w 12192000"/>
              <a:gd name="connsiteY63" fmla="*/ 3339094 h 3442855"/>
              <a:gd name="connsiteX64" fmla="*/ 318911 w 12192000"/>
              <a:gd name="connsiteY64" fmla="*/ 3367912 h 3442855"/>
              <a:gd name="connsiteX65" fmla="*/ 119548 w 12192000"/>
              <a:gd name="connsiteY65" fmla="*/ 3404651 h 3442855"/>
              <a:gd name="connsiteX66" fmla="*/ 0 w 12192000"/>
              <a:gd name="connsiteY66" fmla="*/ 3414000 h 3442855"/>
              <a:gd name="connsiteX67" fmla="*/ 0 w 12192000"/>
              <a:gd name="connsiteY67" fmla="*/ 2 h 3442855"/>
              <a:gd name="connsiteX68" fmla="*/ 3459904 w 12192000"/>
              <a:gd name="connsiteY68" fmla="*/ 1 h 3442855"/>
              <a:gd name="connsiteX69" fmla="*/ 3459907 w 12192000"/>
              <a:gd name="connsiteY69" fmla="*/ 0 h 3442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2192000" h="3442855">
                <a:moveTo>
                  <a:pt x="3459907" y="0"/>
                </a:moveTo>
                <a:lnTo>
                  <a:pt x="12192000" y="0"/>
                </a:lnTo>
                <a:lnTo>
                  <a:pt x="12192000" y="3442855"/>
                </a:lnTo>
                <a:lnTo>
                  <a:pt x="12076094" y="3423357"/>
                </a:lnTo>
                <a:cubicBezTo>
                  <a:pt x="12005159" y="3438127"/>
                  <a:pt x="12014346" y="3381657"/>
                  <a:pt x="11974360" y="3396494"/>
                </a:cubicBezTo>
                <a:cubicBezTo>
                  <a:pt x="11904719" y="3371812"/>
                  <a:pt x="11861782" y="3344051"/>
                  <a:pt x="11825709" y="3356473"/>
                </a:cubicBezTo>
                <a:cubicBezTo>
                  <a:pt x="11795915" y="3337312"/>
                  <a:pt x="11776282" y="3287434"/>
                  <a:pt x="11731940" y="3297768"/>
                </a:cubicBezTo>
                <a:cubicBezTo>
                  <a:pt x="11745979" y="3276550"/>
                  <a:pt x="11683245" y="3292173"/>
                  <a:pt x="11676634" y="3269119"/>
                </a:cubicBezTo>
                <a:cubicBezTo>
                  <a:pt x="11673835" y="3250701"/>
                  <a:pt x="11654148" y="3251146"/>
                  <a:pt x="11639416" y="3243537"/>
                </a:cubicBezTo>
                <a:cubicBezTo>
                  <a:pt x="11629359" y="3224298"/>
                  <a:pt x="11554687" y="3202798"/>
                  <a:pt x="11528409" y="3203904"/>
                </a:cubicBezTo>
                <a:cubicBezTo>
                  <a:pt x="11453995" y="3217978"/>
                  <a:pt x="11397027" y="3139530"/>
                  <a:pt x="11337600" y="3148858"/>
                </a:cubicBezTo>
                <a:cubicBezTo>
                  <a:pt x="11294796" y="3133781"/>
                  <a:pt x="11282692" y="3121518"/>
                  <a:pt x="11271588" y="3113441"/>
                </a:cubicBezTo>
                <a:cubicBezTo>
                  <a:pt x="11271384" y="3109093"/>
                  <a:pt x="11271181" y="3104744"/>
                  <a:pt x="11270977" y="3100396"/>
                </a:cubicBezTo>
                <a:lnTo>
                  <a:pt x="11250574" y="3091174"/>
                </a:lnTo>
                <a:lnTo>
                  <a:pt x="11246505" y="3086783"/>
                </a:lnTo>
                <a:cubicBezTo>
                  <a:pt x="11238764" y="3078354"/>
                  <a:pt x="11230851" y="3070308"/>
                  <a:pt x="11221805" y="3063540"/>
                </a:cubicBezTo>
                <a:cubicBezTo>
                  <a:pt x="11194819" y="3110734"/>
                  <a:pt x="11140396" y="3013748"/>
                  <a:pt x="11135382" y="3062095"/>
                </a:cubicBezTo>
                <a:cubicBezTo>
                  <a:pt x="11080975" y="3033115"/>
                  <a:pt x="11090475" y="3086737"/>
                  <a:pt x="11056771" y="3020684"/>
                </a:cubicBezTo>
                <a:cubicBezTo>
                  <a:pt x="10950489" y="2984550"/>
                  <a:pt x="10968513" y="2976705"/>
                  <a:pt x="10800887" y="2963080"/>
                </a:cubicBezTo>
                <a:cubicBezTo>
                  <a:pt x="10782723" y="2947697"/>
                  <a:pt x="10721294" y="2942886"/>
                  <a:pt x="10701230" y="2935785"/>
                </a:cubicBezTo>
                <a:lnTo>
                  <a:pt x="10529686" y="2918071"/>
                </a:lnTo>
                <a:cubicBezTo>
                  <a:pt x="10467898" y="2936564"/>
                  <a:pt x="10391723" y="2920684"/>
                  <a:pt x="10337584" y="2926238"/>
                </a:cubicBezTo>
                <a:cubicBezTo>
                  <a:pt x="10271486" y="2936266"/>
                  <a:pt x="10261085" y="2903356"/>
                  <a:pt x="10179941" y="2930174"/>
                </a:cubicBezTo>
                <a:cubicBezTo>
                  <a:pt x="10171294" y="2901323"/>
                  <a:pt x="10143743" y="2928373"/>
                  <a:pt x="10129038" y="2929992"/>
                </a:cubicBezTo>
                <a:cubicBezTo>
                  <a:pt x="10111049" y="2935411"/>
                  <a:pt x="10080763" y="2928965"/>
                  <a:pt x="10044809" y="2932587"/>
                </a:cubicBezTo>
                <a:cubicBezTo>
                  <a:pt x="9986964" y="2934979"/>
                  <a:pt x="10040427" y="2926217"/>
                  <a:pt x="9923926" y="2936679"/>
                </a:cubicBezTo>
                <a:cubicBezTo>
                  <a:pt x="9890801" y="2937500"/>
                  <a:pt x="9863184" y="2908407"/>
                  <a:pt x="9825938" y="2915287"/>
                </a:cubicBezTo>
                <a:lnTo>
                  <a:pt x="9761662" y="2916695"/>
                </a:lnTo>
                <a:lnTo>
                  <a:pt x="9688436" y="2894364"/>
                </a:lnTo>
                <a:lnTo>
                  <a:pt x="9626359" y="2876388"/>
                </a:lnTo>
                <a:lnTo>
                  <a:pt x="9536686" y="2845662"/>
                </a:lnTo>
                <a:cubicBezTo>
                  <a:pt x="9530621" y="2846717"/>
                  <a:pt x="9510170" y="2854046"/>
                  <a:pt x="9500517" y="2847197"/>
                </a:cubicBezTo>
                <a:lnTo>
                  <a:pt x="9432874" y="2826106"/>
                </a:lnTo>
                <a:cubicBezTo>
                  <a:pt x="9425326" y="2827008"/>
                  <a:pt x="9347481" y="2827961"/>
                  <a:pt x="9340481" y="2831628"/>
                </a:cubicBezTo>
                <a:cubicBezTo>
                  <a:pt x="9293603" y="2778331"/>
                  <a:pt x="9255558" y="2808341"/>
                  <a:pt x="9191002" y="2776544"/>
                </a:cubicBezTo>
                <a:lnTo>
                  <a:pt x="9181756" y="2773801"/>
                </a:lnTo>
                <a:lnTo>
                  <a:pt x="8912415" y="2765023"/>
                </a:lnTo>
                <a:lnTo>
                  <a:pt x="7709716" y="2795956"/>
                </a:lnTo>
                <a:cubicBezTo>
                  <a:pt x="7352819" y="2829880"/>
                  <a:pt x="7380767" y="2943418"/>
                  <a:pt x="6923164" y="2920980"/>
                </a:cubicBezTo>
                <a:cubicBezTo>
                  <a:pt x="5970798" y="2826379"/>
                  <a:pt x="4381146" y="3024064"/>
                  <a:pt x="3308915" y="3049912"/>
                </a:cubicBezTo>
                <a:cubicBezTo>
                  <a:pt x="3098453" y="3075471"/>
                  <a:pt x="2865005" y="3091676"/>
                  <a:pt x="2643050" y="3112559"/>
                </a:cubicBezTo>
                <a:lnTo>
                  <a:pt x="2426006" y="3161942"/>
                </a:lnTo>
                <a:lnTo>
                  <a:pt x="2291811" y="3176941"/>
                </a:lnTo>
                <a:lnTo>
                  <a:pt x="2201685" y="3200625"/>
                </a:lnTo>
                <a:cubicBezTo>
                  <a:pt x="2115718" y="3217427"/>
                  <a:pt x="2132108" y="3186461"/>
                  <a:pt x="2046141" y="3203263"/>
                </a:cubicBezTo>
                <a:cubicBezTo>
                  <a:pt x="2010569" y="3191771"/>
                  <a:pt x="1980262" y="3182883"/>
                  <a:pt x="1953987" y="3176250"/>
                </a:cubicBezTo>
                <a:lnTo>
                  <a:pt x="1924440" y="3170393"/>
                </a:lnTo>
                <a:lnTo>
                  <a:pt x="1907653" y="3175484"/>
                </a:lnTo>
                <a:cubicBezTo>
                  <a:pt x="1878061" y="3178004"/>
                  <a:pt x="1876006" y="3207968"/>
                  <a:pt x="1856828" y="3184705"/>
                </a:cubicBezTo>
                <a:lnTo>
                  <a:pt x="1831611" y="3205201"/>
                </a:lnTo>
                <a:lnTo>
                  <a:pt x="1715859" y="3229661"/>
                </a:lnTo>
                <a:lnTo>
                  <a:pt x="1573012" y="3250275"/>
                </a:lnTo>
                <a:lnTo>
                  <a:pt x="1525936" y="3243056"/>
                </a:lnTo>
                <a:lnTo>
                  <a:pt x="1515932" y="3243699"/>
                </a:lnTo>
                <a:cubicBezTo>
                  <a:pt x="1483797" y="3247820"/>
                  <a:pt x="1486309" y="3252662"/>
                  <a:pt x="1418247" y="3236042"/>
                </a:cubicBezTo>
                <a:cubicBezTo>
                  <a:pt x="1389292" y="3213946"/>
                  <a:pt x="1345427" y="3216968"/>
                  <a:pt x="1311781" y="3207733"/>
                </a:cubicBezTo>
                <a:lnTo>
                  <a:pt x="1287526" y="3195564"/>
                </a:lnTo>
                <a:lnTo>
                  <a:pt x="1275912" y="3202348"/>
                </a:lnTo>
                <a:cubicBezTo>
                  <a:pt x="1219626" y="3232740"/>
                  <a:pt x="1230867" y="3206674"/>
                  <a:pt x="1160923" y="3219676"/>
                </a:cubicBezTo>
                <a:cubicBezTo>
                  <a:pt x="1120939" y="3215839"/>
                  <a:pt x="1029087" y="3185516"/>
                  <a:pt x="909690" y="3216919"/>
                </a:cubicBezTo>
                <a:cubicBezTo>
                  <a:pt x="860463" y="3220671"/>
                  <a:pt x="794970" y="3221233"/>
                  <a:pt x="764020" y="3235844"/>
                </a:cubicBezTo>
                <a:cubicBezTo>
                  <a:pt x="713142" y="3261931"/>
                  <a:pt x="769145" y="3237498"/>
                  <a:pt x="701915" y="3250223"/>
                </a:cubicBezTo>
                <a:cubicBezTo>
                  <a:pt x="644188" y="3215027"/>
                  <a:pt x="531278" y="3284445"/>
                  <a:pt x="463292" y="3316636"/>
                </a:cubicBezTo>
                <a:cubicBezTo>
                  <a:pt x="456096" y="3336479"/>
                  <a:pt x="389128" y="3337531"/>
                  <a:pt x="369865" y="3339094"/>
                </a:cubicBezTo>
                <a:cubicBezTo>
                  <a:pt x="365488" y="3372375"/>
                  <a:pt x="330307" y="3346614"/>
                  <a:pt x="318911" y="3367912"/>
                </a:cubicBezTo>
                <a:cubicBezTo>
                  <a:pt x="256531" y="3381126"/>
                  <a:pt x="186611" y="3396061"/>
                  <a:pt x="119548" y="3404651"/>
                </a:cubicBezTo>
                <a:lnTo>
                  <a:pt x="0" y="3414000"/>
                </a:lnTo>
                <a:lnTo>
                  <a:pt x="0" y="2"/>
                </a:lnTo>
                <a:lnTo>
                  <a:pt x="3459904" y="1"/>
                </a:lnTo>
                <a:cubicBezTo>
                  <a:pt x="3459905" y="1"/>
                  <a:pt x="3459906" y="0"/>
                  <a:pt x="3459907" y="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C7025D0B-51CF-B689-A239-F49398C49FD7}"/>
              </a:ext>
            </a:extLst>
          </p:cNvPr>
          <p:cNvSpPr>
            <a:spLocks noGrp="1"/>
          </p:cNvSpPr>
          <p:nvPr>
            <p:ph type="title"/>
          </p:nvPr>
        </p:nvSpPr>
        <p:spPr>
          <a:xfrm>
            <a:off x="1304924" y="627385"/>
            <a:ext cx="9620251" cy="856248"/>
          </a:xfrm>
        </p:spPr>
        <p:txBody>
          <a:bodyPr>
            <a:normAutofit/>
          </a:bodyPr>
          <a:lstStyle/>
          <a:p>
            <a:pPr algn="ctr"/>
            <a:r>
              <a:rPr lang="en-US" sz="4000">
                <a:cs typeface="Calibri Light"/>
              </a:rPr>
              <a:t>Problem</a:t>
            </a:r>
            <a:endParaRPr lang="en-US" sz="4000"/>
          </a:p>
        </p:txBody>
      </p:sp>
      <p:sp>
        <p:nvSpPr>
          <p:cNvPr id="37" name="Freeform: Shape 36">
            <a:extLst>
              <a:ext uri="{FF2B5EF4-FFF2-40B4-BE49-F238E27FC236}">
                <a16:creationId xmlns:a16="http://schemas.microsoft.com/office/drawing/2014/main" id="{608CD17C-4A7C-477D-A659-BA8A89A787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1775" y="1609518"/>
            <a:ext cx="6610350" cy="2942351"/>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381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5" name="Picture 4">
            <a:extLst>
              <a:ext uri="{FF2B5EF4-FFF2-40B4-BE49-F238E27FC236}">
                <a16:creationId xmlns:a16="http://schemas.microsoft.com/office/drawing/2014/main" id="{B94372A8-076D-8BFD-3CCA-04DB2F935ADF}"/>
              </a:ext>
            </a:extLst>
          </p:cNvPr>
          <p:cNvPicPr>
            <a:picLocks noChangeAspect="1"/>
          </p:cNvPicPr>
          <p:nvPr/>
        </p:nvPicPr>
        <p:blipFill>
          <a:blip r:embed="rId2"/>
          <a:stretch>
            <a:fillRect/>
          </a:stretch>
        </p:blipFill>
        <p:spPr>
          <a:xfrm>
            <a:off x="2932642" y="1791960"/>
            <a:ext cx="6286500" cy="2577465"/>
          </a:xfrm>
          <a:prstGeom prst="rect">
            <a:avLst/>
          </a:prstGeom>
        </p:spPr>
      </p:pic>
      <p:sp>
        <p:nvSpPr>
          <p:cNvPr id="3" name="Content Placeholder 2">
            <a:extLst>
              <a:ext uri="{FF2B5EF4-FFF2-40B4-BE49-F238E27FC236}">
                <a16:creationId xmlns:a16="http://schemas.microsoft.com/office/drawing/2014/main" id="{B24A9C17-B52F-73BE-A5AE-6021AA4F1845}"/>
              </a:ext>
            </a:extLst>
          </p:cNvPr>
          <p:cNvSpPr>
            <a:spLocks noGrp="1"/>
          </p:cNvSpPr>
          <p:nvPr>
            <p:ph idx="1"/>
          </p:nvPr>
        </p:nvSpPr>
        <p:spPr>
          <a:xfrm>
            <a:off x="1819275" y="4845083"/>
            <a:ext cx="8572500" cy="1374741"/>
          </a:xfrm>
        </p:spPr>
        <p:txBody>
          <a:bodyPr vert="horz" lIns="91440" tIns="45720" rIns="91440" bIns="45720" rtlCol="0" anchor="ctr">
            <a:normAutofit/>
          </a:bodyPr>
          <a:lstStyle/>
          <a:p>
            <a:pPr algn="ctr"/>
            <a:r>
              <a:rPr lang="en-US" sz="2000">
                <a:ea typeface="+mn-lt"/>
                <a:cs typeface="+mn-lt"/>
              </a:rPr>
              <a:t>Classify the conditions necessary and the steps taken to transition from all switches in the on state to all switches in the off state given a graphical configuration of switches</a:t>
            </a:r>
            <a:endParaRPr lang="en-US" sz="2000">
              <a:cs typeface="Calibri"/>
            </a:endParaRPr>
          </a:p>
        </p:txBody>
      </p:sp>
    </p:spTree>
    <p:extLst>
      <p:ext uri="{BB962C8B-B14F-4D97-AF65-F5344CB8AC3E}">
        <p14:creationId xmlns:p14="http://schemas.microsoft.com/office/powerpoint/2010/main" val="3739226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6D24BC9E-AC6A-42EE-AFD8-B290720B84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0990C621-3B8B-4820-8328-D47EF7CE8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107624"/>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1556778-949A-F38E-845E-083DCE672231}"/>
              </a:ext>
            </a:extLst>
          </p:cNvPr>
          <p:cNvSpPr>
            <a:spLocks noGrp="1"/>
          </p:cNvSpPr>
          <p:nvPr>
            <p:ph type="title"/>
          </p:nvPr>
        </p:nvSpPr>
        <p:spPr>
          <a:xfrm>
            <a:off x="1051560" y="4329321"/>
            <a:ext cx="3657600" cy="1645920"/>
          </a:xfrm>
        </p:spPr>
        <p:txBody>
          <a:bodyPr>
            <a:normAutofit/>
          </a:bodyPr>
          <a:lstStyle/>
          <a:p>
            <a:r>
              <a:rPr lang="en-US" sz="3200">
                <a:cs typeface="Calibri Light"/>
              </a:rPr>
              <a:t>Mathematical Angle</a:t>
            </a:r>
            <a:endParaRPr lang="en-US" sz="3200"/>
          </a:p>
        </p:txBody>
      </p:sp>
      <p:sp>
        <p:nvSpPr>
          <p:cNvPr id="18" name="Rectangle 17">
            <a:extLst>
              <a:ext uri="{FF2B5EF4-FFF2-40B4-BE49-F238E27FC236}">
                <a16:creationId xmlns:a16="http://schemas.microsoft.com/office/drawing/2014/main" id="{C1A2385B-1D2A-4E17-84FA-6CB7F0AAE4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80023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20" name="Rectangle 19">
            <a:extLst>
              <a:ext uri="{FF2B5EF4-FFF2-40B4-BE49-F238E27FC236}">
                <a16:creationId xmlns:a16="http://schemas.microsoft.com/office/drawing/2014/main" id="{5E791F2F-79DB-4CC0-9FA1-001E3E91E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3541" y="5143137"/>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Content Placeholder 10">
            <a:extLst>
              <a:ext uri="{FF2B5EF4-FFF2-40B4-BE49-F238E27FC236}">
                <a16:creationId xmlns:a16="http://schemas.microsoft.com/office/drawing/2014/main" id="{7F7115C5-3AD6-82C4-AF8C-72135224C5B1}"/>
              </a:ext>
            </a:extLst>
          </p:cNvPr>
          <p:cNvSpPr>
            <a:spLocks noGrp="1"/>
          </p:cNvSpPr>
          <p:nvPr>
            <p:ph idx="1"/>
          </p:nvPr>
        </p:nvSpPr>
        <p:spPr>
          <a:xfrm>
            <a:off x="5250106" y="4329321"/>
            <a:ext cx="6106742" cy="1645920"/>
          </a:xfrm>
        </p:spPr>
        <p:txBody>
          <a:bodyPr anchor="ctr">
            <a:normAutofit/>
          </a:bodyPr>
          <a:lstStyle/>
          <a:p>
            <a:r>
              <a:rPr lang="en-US" sz="1800" dirty="0">
                <a:ea typeface="+mn-lt"/>
                <a:cs typeface="+mn-lt"/>
              </a:rPr>
              <a:t>If the vertices are labeled v1, . . . , </a:t>
            </a:r>
            <a:r>
              <a:rPr lang="en-US" sz="1800" dirty="0" err="1">
                <a:ea typeface="+mn-lt"/>
                <a:cs typeface="+mn-lt"/>
              </a:rPr>
              <a:t>vn</a:t>
            </a:r>
            <a:r>
              <a:rPr lang="en-US" sz="1800" dirty="0">
                <a:ea typeface="+mn-lt"/>
                <a:cs typeface="+mn-lt"/>
              </a:rPr>
              <a:t>, then there is an n × n matrix A with entries in {0, 1}, which is called the adjacency matrix</a:t>
            </a:r>
            <a:endParaRPr lang="en-US" sz="1800">
              <a:cs typeface="Calibri"/>
            </a:endParaRPr>
          </a:p>
        </p:txBody>
      </p:sp>
      <p:pic>
        <p:nvPicPr>
          <p:cNvPr id="6" name="Picture 5">
            <a:extLst>
              <a:ext uri="{FF2B5EF4-FFF2-40B4-BE49-F238E27FC236}">
                <a16:creationId xmlns:a16="http://schemas.microsoft.com/office/drawing/2014/main" id="{DA5F4B85-8D39-B448-BAC7-574880FD9932}"/>
              </a:ext>
            </a:extLst>
          </p:cNvPr>
          <p:cNvPicPr>
            <a:picLocks noChangeAspect="1"/>
          </p:cNvPicPr>
          <p:nvPr/>
        </p:nvPicPr>
        <p:blipFill>
          <a:blip r:embed="rId2"/>
          <a:stretch>
            <a:fillRect/>
          </a:stretch>
        </p:blipFill>
        <p:spPr>
          <a:xfrm>
            <a:off x="6486650" y="807150"/>
            <a:ext cx="2830779" cy="2314450"/>
          </a:xfrm>
          <a:prstGeom prst="rect">
            <a:avLst/>
          </a:prstGeom>
        </p:spPr>
      </p:pic>
      <p:sp>
        <p:nvSpPr>
          <p:cNvPr id="8" name="Oval 7">
            <a:extLst>
              <a:ext uri="{FF2B5EF4-FFF2-40B4-BE49-F238E27FC236}">
                <a16:creationId xmlns:a16="http://schemas.microsoft.com/office/drawing/2014/main" id="{B55E0D73-DE8D-EC31-AB64-A1412CDF6CDA}"/>
              </a:ext>
            </a:extLst>
          </p:cNvPr>
          <p:cNvSpPr/>
          <p:nvPr/>
        </p:nvSpPr>
        <p:spPr>
          <a:xfrm>
            <a:off x="2949038" y="1474518"/>
            <a:ext cx="247403" cy="20781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566C98AF-867A-9C96-DF39-ECAA9A8B1B58}"/>
              </a:ext>
            </a:extLst>
          </p:cNvPr>
          <p:cNvSpPr/>
          <p:nvPr/>
        </p:nvSpPr>
        <p:spPr>
          <a:xfrm>
            <a:off x="3849584" y="1909947"/>
            <a:ext cx="247403" cy="20781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4D5165B-CC55-B18A-D339-FEF0B4744347}"/>
              </a:ext>
            </a:extLst>
          </p:cNvPr>
          <p:cNvSpPr/>
          <p:nvPr/>
        </p:nvSpPr>
        <p:spPr>
          <a:xfrm>
            <a:off x="4769921" y="1909947"/>
            <a:ext cx="247403" cy="20781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247EF07-ECAE-DE47-1DC7-D71C8FB86E2E}"/>
              </a:ext>
            </a:extLst>
          </p:cNvPr>
          <p:cNvSpPr/>
          <p:nvPr/>
        </p:nvSpPr>
        <p:spPr>
          <a:xfrm>
            <a:off x="2949038" y="2404752"/>
            <a:ext cx="247403" cy="20781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2ED3A784-5C92-2F6D-04DC-899EAC8D6956}"/>
              </a:ext>
            </a:extLst>
          </p:cNvPr>
          <p:cNvCxnSpPr/>
          <p:nvPr/>
        </p:nvCxnSpPr>
        <p:spPr>
          <a:xfrm>
            <a:off x="3154879" y="1625929"/>
            <a:ext cx="855024" cy="429491"/>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6BF960B-3310-3263-0039-3750A71E4D98}"/>
              </a:ext>
            </a:extLst>
          </p:cNvPr>
          <p:cNvCxnSpPr>
            <a:cxnSpLocks/>
          </p:cNvCxnSpPr>
          <p:nvPr/>
        </p:nvCxnSpPr>
        <p:spPr>
          <a:xfrm flipV="1">
            <a:off x="3046020" y="2055419"/>
            <a:ext cx="904504" cy="510638"/>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21DF7688-9044-94CF-FC45-891795648C33}"/>
              </a:ext>
            </a:extLst>
          </p:cNvPr>
          <p:cNvCxnSpPr>
            <a:cxnSpLocks/>
          </p:cNvCxnSpPr>
          <p:nvPr/>
        </p:nvCxnSpPr>
        <p:spPr>
          <a:xfrm flipV="1">
            <a:off x="4025733" y="2005939"/>
            <a:ext cx="874816" cy="5937"/>
          </a:xfrm>
          <a:prstGeom prst="straightConnector1">
            <a:avLst/>
          </a:prstGeom>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266A0E50-D00E-5450-FF56-C00E5A72C670}"/>
              </a:ext>
            </a:extLst>
          </p:cNvPr>
          <p:cNvCxnSpPr>
            <a:cxnSpLocks/>
          </p:cNvCxnSpPr>
          <p:nvPr/>
        </p:nvCxnSpPr>
        <p:spPr>
          <a:xfrm flipH="1">
            <a:off x="3069772" y="1675408"/>
            <a:ext cx="5937" cy="845128"/>
          </a:xfrm>
          <a:prstGeom prst="straightConnector1">
            <a:avLst/>
          </a:prstGeom>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0F8F1AE-FF7B-0C44-E31F-C2CADDF8E90D}"/>
              </a:ext>
            </a:extLst>
          </p:cNvPr>
          <p:cNvSpPr txBox="1"/>
          <p:nvPr/>
        </p:nvSpPr>
        <p:spPr>
          <a:xfrm>
            <a:off x="2859975" y="1058882"/>
            <a:ext cx="427512" cy="3657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v1</a:t>
            </a:r>
            <a:endParaRPr lang="en-US" dirty="0"/>
          </a:p>
        </p:txBody>
      </p:sp>
      <p:sp>
        <p:nvSpPr>
          <p:cNvPr id="22" name="TextBox 21">
            <a:extLst>
              <a:ext uri="{FF2B5EF4-FFF2-40B4-BE49-F238E27FC236}">
                <a16:creationId xmlns:a16="http://schemas.microsoft.com/office/drawing/2014/main" id="{8A37C7CB-CEDD-D721-1D62-1ABD2347E42B}"/>
              </a:ext>
            </a:extLst>
          </p:cNvPr>
          <p:cNvSpPr txBox="1"/>
          <p:nvPr/>
        </p:nvSpPr>
        <p:spPr>
          <a:xfrm>
            <a:off x="3760519" y="1494310"/>
            <a:ext cx="427512" cy="3657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v2</a:t>
            </a:r>
            <a:endParaRPr lang="en-US" dirty="0"/>
          </a:p>
        </p:txBody>
      </p:sp>
      <p:sp>
        <p:nvSpPr>
          <p:cNvPr id="23" name="TextBox 22">
            <a:extLst>
              <a:ext uri="{FF2B5EF4-FFF2-40B4-BE49-F238E27FC236}">
                <a16:creationId xmlns:a16="http://schemas.microsoft.com/office/drawing/2014/main" id="{EE47DB35-B1CB-7C57-11CE-650A84FBBEFB}"/>
              </a:ext>
            </a:extLst>
          </p:cNvPr>
          <p:cNvSpPr txBox="1"/>
          <p:nvPr/>
        </p:nvSpPr>
        <p:spPr>
          <a:xfrm>
            <a:off x="2859974" y="2612570"/>
            <a:ext cx="427512" cy="3657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v3</a:t>
            </a:r>
            <a:endParaRPr lang="en-US" dirty="0"/>
          </a:p>
        </p:txBody>
      </p:sp>
      <p:sp>
        <p:nvSpPr>
          <p:cNvPr id="24" name="TextBox 23">
            <a:extLst>
              <a:ext uri="{FF2B5EF4-FFF2-40B4-BE49-F238E27FC236}">
                <a16:creationId xmlns:a16="http://schemas.microsoft.com/office/drawing/2014/main" id="{DAB62300-E0F8-CC8A-A858-CB9A2A406709}"/>
              </a:ext>
            </a:extLst>
          </p:cNvPr>
          <p:cNvSpPr txBox="1"/>
          <p:nvPr/>
        </p:nvSpPr>
        <p:spPr>
          <a:xfrm>
            <a:off x="4690752" y="1543791"/>
            <a:ext cx="427512" cy="3657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v4</a:t>
            </a:r>
            <a:endParaRPr lang="en-US" dirty="0"/>
          </a:p>
        </p:txBody>
      </p:sp>
    </p:spTree>
    <p:extLst>
      <p:ext uri="{BB962C8B-B14F-4D97-AF65-F5344CB8AC3E}">
        <p14:creationId xmlns:p14="http://schemas.microsoft.com/office/powerpoint/2010/main" val="3529978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32DF175-2DD8-4694-B4BB-045DCFCE73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9080D120-BD54-46E1-BA37-82F5E8089E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58612" y="633619"/>
            <a:ext cx="6852464" cy="5495925"/>
          </a:xfrm>
          <a:prstGeom prst="rect">
            <a:avLst/>
          </a:prstGeom>
          <a:ln w="9525">
            <a:solidFill>
              <a:srgbClr val="DEDEDE"/>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F2A69EA-65EC-27D9-59A1-E6A26A7BC9F0}"/>
              </a:ext>
            </a:extLst>
          </p:cNvPr>
          <p:cNvSpPr>
            <a:spLocks noGrp="1"/>
          </p:cNvSpPr>
          <p:nvPr>
            <p:ph type="title"/>
          </p:nvPr>
        </p:nvSpPr>
        <p:spPr>
          <a:xfrm>
            <a:off x="5513816" y="978408"/>
            <a:ext cx="6003511" cy="1106424"/>
          </a:xfrm>
        </p:spPr>
        <p:txBody>
          <a:bodyPr vert="horz" lIns="91440" tIns="45720" rIns="91440" bIns="45720" rtlCol="0" anchor="ctr">
            <a:normAutofit/>
          </a:bodyPr>
          <a:lstStyle/>
          <a:p>
            <a:r>
              <a:rPr lang="en-US" sz="2800"/>
              <a:t>Approach</a:t>
            </a:r>
          </a:p>
        </p:txBody>
      </p:sp>
      <p:pic>
        <p:nvPicPr>
          <p:cNvPr id="4" name="Content Placeholder 3" descr="A black lines and dots on a white background&#10;&#10;Description automatically generated">
            <a:extLst>
              <a:ext uri="{FF2B5EF4-FFF2-40B4-BE49-F238E27FC236}">
                <a16:creationId xmlns:a16="http://schemas.microsoft.com/office/drawing/2014/main" id="{8FC191F3-C309-9166-0B51-BC764B561DF0}"/>
              </a:ext>
            </a:extLst>
          </p:cNvPr>
          <p:cNvPicPr>
            <a:picLocks noGrp="1" noChangeAspect="1"/>
          </p:cNvPicPr>
          <p:nvPr>
            <p:ph idx="1"/>
          </p:nvPr>
        </p:nvPicPr>
        <p:blipFill>
          <a:blip r:embed="rId2"/>
          <a:stretch>
            <a:fillRect/>
          </a:stretch>
        </p:blipFill>
        <p:spPr>
          <a:xfrm>
            <a:off x="223332" y="1390300"/>
            <a:ext cx="4609968" cy="1392397"/>
          </a:xfrm>
          <a:prstGeom prst="rect">
            <a:avLst/>
          </a:prstGeom>
        </p:spPr>
      </p:pic>
      <p:sp>
        <p:nvSpPr>
          <p:cNvPr id="15" name="Rectangle 14">
            <a:extLst>
              <a:ext uri="{FF2B5EF4-FFF2-40B4-BE49-F238E27FC236}">
                <a16:creationId xmlns:a16="http://schemas.microsoft.com/office/drawing/2014/main" id="{81D83946-74FA-498A-AC80-9926F041B5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94604" y="1181536"/>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5060D983-8B52-443A-8183-2A1DE0561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53073" y="2121408"/>
            <a:ext cx="5824728"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hexagon with numbers and circles&#10;&#10;Description automatically generated">
            <a:extLst>
              <a:ext uri="{FF2B5EF4-FFF2-40B4-BE49-F238E27FC236}">
                <a16:creationId xmlns:a16="http://schemas.microsoft.com/office/drawing/2014/main" id="{65340278-893D-CFF8-2616-91C34E6A0844}"/>
              </a:ext>
            </a:extLst>
          </p:cNvPr>
          <p:cNvPicPr>
            <a:picLocks noChangeAspect="1"/>
          </p:cNvPicPr>
          <p:nvPr/>
        </p:nvPicPr>
        <p:blipFill>
          <a:blip r:embed="rId3"/>
          <a:stretch>
            <a:fillRect/>
          </a:stretch>
        </p:blipFill>
        <p:spPr>
          <a:xfrm>
            <a:off x="180741" y="3472468"/>
            <a:ext cx="2870712" cy="2651760"/>
          </a:xfrm>
          <a:prstGeom prst="rect">
            <a:avLst/>
          </a:prstGeom>
        </p:spPr>
      </p:pic>
      <p:sp>
        <p:nvSpPr>
          <p:cNvPr id="6" name="TextBox 5">
            <a:extLst>
              <a:ext uri="{FF2B5EF4-FFF2-40B4-BE49-F238E27FC236}">
                <a16:creationId xmlns:a16="http://schemas.microsoft.com/office/drawing/2014/main" id="{8AB86354-C113-B99D-5F1E-064051DAD34E}"/>
              </a:ext>
            </a:extLst>
          </p:cNvPr>
          <p:cNvSpPr txBox="1"/>
          <p:nvPr/>
        </p:nvSpPr>
        <p:spPr>
          <a:xfrm>
            <a:off x="5516864" y="2359152"/>
            <a:ext cx="6003511" cy="3429000"/>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indent="-228600">
              <a:lnSpc>
                <a:spcPct val="90000"/>
              </a:lnSpc>
              <a:spcAft>
                <a:spcPts val="600"/>
              </a:spcAft>
              <a:buFont typeface="Arial"/>
              <a:buChar char="•"/>
            </a:pPr>
            <a:r>
              <a:rPr lang="en-US" sz="2000" dirty="0"/>
              <a:t>Build off of known solvable graphs, such as cycles and trees, into different incomplete graphs</a:t>
            </a:r>
            <a:endParaRPr lang="en-US" dirty="0" err="1"/>
          </a:p>
          <a:p>
            <a:pPr indent="-228600">
              <a:lnSpc>
                <a:spcPct val="90000"/>
              </a:lnSpc>
              <a:spcAft>
                <a:spcPts val="600"/>
              </a:spcAft>
              <a:buFont typeface="Arial"/>
              <a:buChar char="•"/>
            </a:pPr>
            <a:r>
              <a:rPr lang="en-US" sz="2000" dirty="0"/>
              <a:t>Look</a:t>
            </a:r>
            <a:r>
              <a:rPr lang="en-US" sz="2000" dirty="0">
                <a:cs typeface="Calibri"/>
              </a:rPr>
              <a:t> into how the number of nodes, edges, and bridges contribute to the solvability of a graph</a:t>
            </a:r>
            <a:endParaRPr lang="en-US">
              <a:cs typeface="Calibri"/>
            </a:endParaRPr>
          </a:p>
          <a:p>
            <a:pPr indent="-228600">
              <a:lnSpc>
                <a:spcPct val="90000"/>
              </a:lnSpc>
              <a:spcAft>
                <a:spcPts val="600"/>
              </a:spcAft>
              <a:buFont typeface="Arial"/>
              <a:buChar char="•"/>
            </a:pPr>
            <a:endParaRPr lang="en-US" sz="2000" dirty="0">
              <a:cs typeface="Calibri"/>
            </a:endParaRPr>
          </a:p>
          <a:p>
            <a:pPr indent="-228600">
              <a:lnSpc>
                <a:spcPct val="90000"/>
              </a:lnSpc>
              <a:spcAft>
                <a:spcPts val="600"/>
              </a:spcAft>
              <a:buFont typeface="Arial"/>
              <a:buChar char="•"/>
            </a:pPr>
            <a:endParaRPr lang="en-US" sz="2000" dirty="0">
              <a:cs typeface="Calibri"/>
            </a:endParaRPr>
          </a:p>
          <a:p>
            <a:pPr indent="-228600">
              <a:lnSpc>
                <a:spcPct val="90000"/>
              </a:lnSpc>
              <a:spcAft>
                <a:spcPts val="600"/>
              </a:spcAft>
              <a:buFont typeface="Arial"/>
              <a:buChar char="•"/>
            </a:pPr>
            <a:endParaRPr lang="en-US" sz="2000" dirty="0">
              <a:cs typeface="Calibri"/>
            </a:endParaRPr>
          </a:p>
        </p:txBody>
      </p:sp>
      <p:sp>
        <p:nvSpPr>
          <p:cNvPr id="7" name="TextBox 6">
            <a:extLst>
              <a:ext uri="{FF2B5EF4-FFF2-40B4-BE49-F238E27FC236}">
                <a16:creationId xmlns:a16="http://schemas.microsoft.com/office/drawing/2014/main" id="{2217EFFB-E375-6688-061D-89E2DB5E8890}"/>
              </a:ext>
            </a:extLst>
          </p:cNvPr>
          <p:cNvSpPr txBox="1"/>
          <p:nvPr/>
        </p:nvSpPr>
        <p:spPr>
          <a:xfrm>
            <a:off x="3374570" y="3985565"/>
            <a:ext cx="1496291"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ea typeface="+mn-lt"/>
                <a:cs typeface="+mn-lt"/>
              </a:rPr>
              <a:t>C</a:t>
            </a:r>
            <a:r>
              <a:rPr lang="en-US" sz="2400" baseline="-25000" dirty="0">
                <a:ea typeface="+mn-lt"/>
                <a:cs typeface="+mn-lt"/>
              </a:rPr>
              <a:t>3n</a:t>
            </a:r>
            <a:endParaRPr lang="en-US" dirty="0"/>
          </a:p>
          <a:p>
            <a:r>
              <a:rPr lang="en-US" sz="2400" dirty="0">
                <a:ea typeface="+mn-lt"/>
                <a:cs typeface="+mn-lt"/>
              </a:rPr>
              <a:t>C</a:t>
            </a:r>
            <a:r>
              <a:rPr lang="en-US" sz="2400" baseline="-25000" dirty="0">
                <a:ea typeface="+mn-lt"/>
                <a:cs typeface="+mn-lt"/>
              </a:rPr>
              <a:t>3n + 1</a:t>
            </a:r>
          </a:p>
          <a:p>
            <a:r>
              <a:rPr lang="en-US" sz="2400" dirty="0">
                <a:cs typeface="Calibri" panose="020F0502020204030204"/>
              </a:rPr>
              <a:t>C</a:t>
            </a:r>
            <a:r>
              <a:rPr lang="en-US" sz="2400" baseline="-25000" dirty="0">
                <a:cs typeface="Calibri" panose="020F0502020204030204"/>
              </a:rPr>
              <a:t>3n + 2</a:t>
            </a:r>
          </a:p>
          <a:p>
            <a:r>
              <a:rPr lang="en-US" sz="2400" baseline="-25000" dirty="0">
                <a:cs typeface="Calibri" panose="020F0502020204030204"/>
              </a:rPr>
              <a:t>With n vertices</a:t>
            </a:r>
          </a:p>
          <a:p>
            <a:endParaRPr lang="en-US" baseline="-25000" dirty="0">
              <a:cs typeface="Calibri" panose="020F0502020204030204"/>
            </a:endParaRPr>
          </a:p>
        </p:txBody>
      </p:sp>
    </p:spTree>
    <p:extLst>
      <p:ext uri="{BB962C8B-B14F-4D97-AF65-F5344CB8AC3E}">
        <p14:creationId xmlns:p14="http://schemas.microsoft.com/office/powerpoint/2010/main" val="495793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8AF5748-FED8-45BA-8631-26D1D10F32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C7E8D5-1B75-5077-FBA3-1C6B1FF8F50B}"/>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kern="1200">
                <a:solidFill>
                  <a:schemeClr val="tx1"/>
                </a:solidFill>
                <a:latin typeface="+mj-lt"/>
                <a:ea typeface="+mj-ea"/>
                <a:cs typeface="+mj-cs"/>
              </a:rPr>
              <a:t>More Possible Work</a:t>
            </a:r>
          </a:p>
        </p:txBody>
      </p:sp>
      <p:sp>
        <p:nvSpPr>
          <p:cNvPr id="3" name="Content Placeholder 2">
            <a:extLst>
              <a:ext uri="{FF2B5EF4-FFF2-40B4-BE49-F238E27FC236}">
                <a16:creationId xmlns:a16="http://schemas.microsoft.com/office/drawing/2014/main" id="{3381E189-2C3C-A539-3539-5CD454FFBDEA}"/>
              </a:ext>
            </a:extLst>
          </p:cNvPr>
          <p:cNvSpPr>
            <a:spLocks noGrp="1"/>
          </p:cNvSpPr>
          <p:nvPr>
            <p:ph idx="1"/>
          </p:nvPr>
        </p:nvSpPr>
        <p:spPr>
          <a:xfrm>
            <a:off x="477981" y="4872922"/>
            <a:ext cx="3933306" cy="1208141"/>
          </a:xfrm>
        </p:spPr>
        <p:txBody>
          <a:bodyPr vert="horz" lIns="91440" tIns="45720" rIns="91440" bIns="45720" rtlCol="0" anchor="t">
            <a:normAutofit/>
          </a:bodyPr>
          <a:lstStyle/>
          <a:p>
            <a:pPr marL="0" indent="0">
              <a:buNone/>
            </a:pPr>
            <a:r>
              <a:rPr lang="en-US" sz="2000" kern="1200" dirty="0">
                <a:latin typeface="+mn-lt"/>
                <a:ea typeface="+mn-ea"/>
                <a:cs typeface="+mn-cs"/>
              </a:rPr>
              <a:t>Compare </a:t>
            </a:r>
            <a:r>
              <a:rPr lang="en-US" sz="2000" dirty="0"/>
              <a:t>the</a:t>
            </a:r>
            <a:r>
              <a:rPr lang="en-US" sz="2000" kern="1200" dirty="0">
                <a:latin typeface="+mn-lt"/>
                <a:ea typeface="+mn-ea"/>
                <a:cs typeface="+mn-cs"/>
              </a:rPr>
              <a:t> 2-state system to a</a:t>
            </a:r>
            <a:r>
              <a:rPr lang="en-US" sz="2000" dirty="0"/>
              <a:t> </a:t>
            </a:r>
            <a:r>
              <a:rPr lang="en-US" sz="2000" kern="1200" dirty="0">
                <a:latin typeface="+mn-lt"/>
                <a:ea typeface="+mn-ea"/>
                <a:cs typeface="+mn-cs"/>
              </a:rPr>
              <a:t> </a:t>
            </a:r>
            <a:r>
              <a:rPr lang="en-US" sz="2000" dirty="0"/>
              <a:t>  </a:t>
            </a:r>
            <a:r>
              <a:rPr lang="en-US" sz="2000" kern="1200" dirty="0">
                <a:latin typeface="+mn-lt"/>
                <a:ea typeface="+mn-ea"/>
                <a:cs typeface="+mn-cs"/>
              </a:rPr>
              <a:t>3-state system</a:t>
            </a:r>
          </a:p>
        </p:txBody>
      </p:sp>
      <p:sp>
        <p:nvSpPr>
          <p:cNvPr id="11" name="Rectangle 10">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4" name="Picture 3" descr="A row of traffic lights&#10;&#10;Description automatically generated">
            <a:extLst>
              <a:ext uri="{FF2B5EF4-FFF2-40B4-BE49-F238E27FC236}">
                <a16:creationId xmlns:a16="http://schemas.microsoft.com/office/drawing/2014/main" id="{39E4396D-FD53-0893-912F-0CCA3EE84F27}"/>
              </a:ext>
            </a:extLst>
          </p:cNvPr>
          <p:cNvPicPr>
            <a:picLocks noChangeAspect="1"/>
          </p:cNvPicPr>
          <p:nvPr/>
        </p:nvPicPr>
        <p:blipFill>
          <a:blip r:embed="rId2"/>
          <a:stretch>
            <a:fillRect/>
          </a:stretch>
        </p:blipFill>
        <p:spPr>
          <a:xfrm>
            <a:off x="5498665" y="625683"/>
            <a:ext cx="5578248" cy="5455380"/>
          </a:xfrm>
          <a:prstGeom prst="rect">
            <a:avLst/>
          </a:prstGeom>
        </p:spPr>
      </p:pic>
    </p:spTree>
    <p:extLst>
      <p:ext uri="{BB962C8B-B14F-4D97-AF65-F5344CB8AC3E}">
        <p14:creationId xmlns:p14="http://schemas.microsoft.com/office/powerpoint/2010/main" val="3275652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BB2B1F0-0DD6-4744-9A46-7A344FB48E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334179-98DA-9051-06CF-113E04C2F36E}"/>
              </a:ext>
            </a:extLst>
          </p:cNvPr>
          <p:cNvSpPr>
            <a:spLocks noGrp="1"/>
          </p:cNvSpPr>
          <p:nvPr>
            <p:ph type="title"/>
          </p:nvPr>
        </p:nvSpPr>
        <p:spPr>
          <a:xfrm>
            <a:off x="841248" y="426720"/>
            <a:ext cx="10506456" cy="1919141"/>
          </a:xfrm>
        </p:spPr>
        <p:txBody>
          <a:bodyPr anchor="b">
            <a:normAutofit/>
          </a:bodyPr>
          <a:lstStyle/>
          <a:p>
            <a:r>
              <a:rPr lang="en-US" sz="6000" cap="all">
                <a:ea typeface="+mj-lt"/>
                <a:cs typeface="+mj-lt"/>
              </a:rPr>
              <a:t>SELECTED REFERENCES</a:t>
            </a:r>
            <a:endParaRPr lang="en-US" sz="6000">
              <a:ea typeface="+mj-lt"/>
              <a:cs typeface="+mj-lt"/>
            </a:endParaRPr>
          </a:p>
          <a:p>
            <a:endParaRPr lang="en-US" sz="6000">
              <a:cs typeface="Calibri Light"/>
            </a:endParaRPr>
          </a:p>
        </p:txBody>
      </p:sp>
      <p:sp>
        <p:nvSpPr>
          <p:cNvPr id="10" name="Rectangle 9">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2899927"/>
            <a:ext cx="1045159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2" name="Rectangle 11">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2776031"/>
            <a:ext cx="1873457"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AC02FF15-C3C1-5E66-868D-6153ABAF5D8B}"/>
              </a:ext>
            </a:extLst>
          </p:cNvPr>
          <p:cNvSpPr>
            <a:spLocks noGrp="1"/>
          </p:cNvSpPr>
          <p:nvPr>
            <p:ph idx="1"/>
          </p:nvPr>
        </p:nvSpPr>
        <p:spPr>
          <a:xfrm>
            <a:off x="841248" y="3337269"/>
            <a:ext cx="10509504" cy="2905686"/>
          </a:xfrm>
        </p:spPr>
        <p:txBody>
          <a:bodyPr vert="horz" lIns="91440" tIns="45720" rIns="91440" bIns="45720" rtlCol="0">
            <a:normAutofit/>
          </a:bodyPr>
          <a:lstStyle/>
          <a:p>
            <a:pPr marL="285750" indent="-285750"/>
            <a:r>
              <a:rPr lang="en-US" sz="1700">
                <a:latin typeface="Arial"/>
                <a:cs typeface="Arial"/>
              </a:rPr>
              <a:t>Duke, Megan (2013) "A Non-geometric Switch Toggling Problem," Rose-Hulman Undergraduate Mathematics Journal: Vol. 14 : Iss. 2 , Article 4</a:t>
            </a:r>
          </a:p>
          <a:p>
            <a:pPr marL="285750" indent="-285750"/>
            <a:r>
              <a:rPr lang="en-US" sz="1700">
                <a:latin typeface="Arial"/>
                <a:cs typeface="Arial"/>
              </a:rPr>
              <a:t>M. Anderson and T. Feil, Turning Lights Out With Linear Algebra, Math. Mag. 71, (1998) 300-303</a:t>
            </a:r>
          </a:p>
          <a:p>
            <a:pPr marL="285750" indent="-285750"/>
            <a:r>
              <a:rPr lang="en-US" sz="1700">
                <a:latin typeface="Arial"/>
                <a:cs typeface="Arial"/>
              </a:rPr>
              <a:t>R. Barua and S. Ramakrishnan, σ-game, σ +-game and two-dimensional additive cellular automata, Theoretical Computer Science 154, (1996) 346-366</a:t>
            </a:r>
          </a:p>
          <a:p>
            <a:pPr marL="285750" indent="-285750"/>
            <a:r>
              <a:rPr lang="en-US" sz="1700">
                <a:latin typeface="Arial"/>
                <a:cs typeface="Arial"/>
              </a:rPr>
              <a:t>Su, Francis E., et al., “Toggling Light Switches.” Math Fun Facts, </a:t>
            </a:r>
            <a:r>
              <a:rPr lang="en-US" sz="1700">
                <a:latin typeface="Arial"/>
                <a:cs typeface="Arial"/>
                <a:hlinkClick r:id="rId2"/>
              </a:rPr>
              <a:t>http://www.math.hmc.edu/funfacts</a:t>
            </a:r>
            <a:endParaRPr lang="en-US" sz="1700">
              <a:latin typeface="Arial"/>
              <a:cs typeface="Arial"/>
            </a:endParaRPr>
          </a:p>
          <a:p>
            <a:pPr marL="285750" indent="-285750"/>
            <a:r>
              <a:rPr lang="en-US" sz="1700">
                <a:latin typeface="Arial"/>
                <a:cs typeface="Arial"/>
              </a:rPr>
              <a:t>Sutner, Klaus. The σ-Game and Cellular Automata, Amer. Math. Mon. 97 No. 1 (1990) 24-34</a:t>
            </a:r>
          </a:p>
          <a:p>
            <a:pPr marL="285750" indent="-285750"/>
            <a:r>
              <a:rPr lang="en-US" sz="1700">
                <a:latin typeface="Arial"/>
                <a:cs typeface="Arial"/>
              </a:rPr>
              <a:t>B. Torrence, The Easiest Lights Out Games, The College Mathematics Journal, 42, No. 5 (2011) 361-372</a:t>
            </a:r>
          </a:p>
          <a:p>
            <a:endParaRPr lang="en-US" sz="1700">
              <a:cs typeface="Calibri"/>
            </a:endParaRPr>
          </a:p>
        </p:txBody>
      </p:sp>
    </p:spTree>
    <p:extLst>
      <p:ext uri="{BB962C8B-B14F-4D97-AF65-F5344CB8AC3E}">
        <p14:creationId xmlns:p14="http://schemas.microsoft.com/office/powerpoint/2010/main" val="38422720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Graphical Analysis of Switch Toggling</vt:lpstr>
      <vt:lpstr>Switch Toggling</vt:lpstr>
      <vt:lpstr>History</vt:lpstr>
      <vt:lpstr>Definitions</vt:lpstr>
      <vt:lpstr>Problem</vt:lpstr>
      <vt:lpstr>Mathematical Angle</vt:lpstr>
      <vt:lpstr>Approach</vt:lpstr>
      <vt:lpstr>More Possible Work</vt:lpstr>
      <vt:lpstr>SELECTED 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342</cp:revision>
  <dcterms:created xsi:type="dcterms:W3CDTF">2023-11-15T13:39:12Z</dcterms:created>
  <dcterms:modified xsi:type="dcterms:W3CDTF">2023-11-15T19:26:21Z</dcterms:modified>
</cp:coreProperties>
</file>