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83" r:id="rId2"/>
    <p:sldId id="257" r:id="rId3"/>
    <p:sldId id="390" r:id="rId4"/>
    <p:sldId id="430" r:id="rId5"/>
    <p:sldId id="432" r:id="rId6"/>
    <p:sldId id="431" r:id="rId7"/>
    <p:sldId id="427" r:id="rId8"/>
    <p:sldId id="435" r:id="rId9"/>
    <p:sldId id="436" r:id="rId10"/>
    <p:sldId id="437" r:id="rId11"/>
    <p:sldId id="438" r:id="rId12"/>
    <p:sldId id="439" r:id="rId13"/>
    <p:sldId id="440" r:id="rId14"/>
    <p:sldId id="433" r:id="rId15"/>
    <p:sldId id="419" r:id="rId16"/>
    <p:sldId id="426" r:id="rId17"/>
    <p:sldId id="441" r:id="rId18"/>
    <p:sldId id="429" r:id="rId19"/>
    <p:sldId id="44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EE3831-49FB-4BB9-B25B-036BF1B64A56}" v="863" dt="2024-01-11T21:07:14.1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9" autoAdjust="0"/>
    <p:restoredTop sz="83142" autoAdjust="0"/>
  </p:normalViewPr>
  <p:slideViewPr>
    <p:cSldViewPr snapToGrid="0">
      <p:cViewPr varScale="1">
        <p:scale>
          <a:sx n="88" d="100"/>
          <a:sy n="88" d="100"/>
        </p:scale>
        <p:origin x="8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32"/>
    </p:cViewPr>
  </p:sorterViewPr>
  <p:notesViewPr>
    <p:cSldViewPr snapToGrid="0" showGuides="1">
      <p:cViewPr varScale="1">
        <p:scale>
          <a:sx n="60" d="100"/>
          <a:sy n="60" d="100"/>
        </p:scale>
        <p:origin x="3187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j black" userId="69d04372833c53a2" providerId="LiveId" clId="{B8EE3831-49FB-4BB9-B25B-036BF1B64A56}"/>
    <pc:docChg chg="undo custSel addSld delSld modSld sldOrd">
      <pc:chgData name="dj black" userId="69d04372833c53a2" providerId="LiveId" clId="{B8EE3831-49FB-4BB9-B25B-036BF1B64A56}" dt="2024-01-27T16:38:32.764" v="10902" actId="20577"/>
      <pc:docMkLst>
        <pc:docMk/>
      </pc:docMkLst>
      <pc:sldChg chg="modSp mod">
        <pc:chgData name="dj black" userId="69d04372833c53a2" providerId="LiveId" clId="{B8EE3831-49FB-4BB9-B25B-036BF1B64A56}" dt="2024-01-09T17:11:01.628" v="8858" actId="20577"/>
        <pc:sldMkLst>
          <pc:docMk/>
          <pc:sldMk cId="4080338747" sldId="257"/>
        </pc:sldMkLst>
        <pc:spChg chg="mod">
          <ac:chgData name="dj black" userId="69d04372833c53a2" providerId="LiveId" clId="{B8EE3831-49FB-4BB9-B25B-036BF1B64A56}" dt="2024-01-09T17:11:01.628" v="8858" actId="20577"/>
          <ac:spMkLst>
            <pc:docMk/>
            <pc:sldMk cId="4080338747" sldId="257"/>
            <ac:spMk id="6" creationId="{7585687E-E24C-CB29-4239-4AACFB8ED515}"/>
          </ac:spMkLst>
        </pc:spChg>
        <pc:spChg chg="mod">
          <ac:chgData name="dj black" userId="69d04372833c53a2" providerId="LiveId" clId="{B8EE3831-49FB-4BB9-B25B-036BF1B64A56}" dt="2024-01-09T15:55:32.201" v="7735" actId="20577"/>
          <ac:spMkLst>
            <pc:docMk/>
            <pc:sldMk cId="4080338747" sldId="257"/>
            <ac:spMk id="8" creationId="{2C188C48-157D-47EE-05EF-03BE2D8E8B44}"/>
          </ac:spMkLst>
        </pc:spChg>
        <pc:spChg chg="mod">
          <ac:chgData name="dj black" userId="69d04372833c53a2" providerId="LiveId" clId="{B8EE3831-49FB-4BB9-B25B-036BF1B64A56}" dt="2024-01-08T18:07:17.679" v="3387" actId="20577"/>
          <ac:spMkLst>
            <pc:docMk/>
            <pc:sldMk cId="4080338747" sldId="257"/>
            <ac:spMk id="9" creationId="{97BF3ABE-605D-DAAA-0ECB-1F7E389F2E5B}"/>
          </ac:spMkLst>
        </pc:spChg>
        <pc:spChg chg="mod">
          <ac:chgData name="dj black" userId="69d04372833c53a2" providerId="LiveId" clId="{B8EE3831-49FB-4BB9-B25B-036BF1B64A56}" dt="2024-01-08T18:22:39.008" v="4649" actId="20577"/>
          <ac:spMkLst>
            <pc:docMk/>
            <pc:sldMk cId="4080338747" sldId="257"/>
            <ac:spMk id="13" creationId="{695DD8A9-7B3E-FB9C-92D6-180A67DF04BF}"/>
          </ac:spMkLst>
        </pc:spChg>
      </pc:sldChg>
      <pc:sldChg chg="modSp mod">
        <pc:chgData name="dj black" userId="69d04372833c53a2" providerId="LiveId" clId="{B8EE3831-49FB-4BB9-B25B-036BF1B64A56}" dt="2024-01-27T16:38:32.764" v="10902" actId="20577"/>
        <pc:sldMkLst>
          <pc:docMk/>
          <pc:sldMk cId="792439928" sldId="383"/>
        </pc:sldMkLst>
        <pc:spChg chg="mod">
          <ac:chgData name="dj black" userId="69d04372833c53a2" providerId="LiveId" clId="{B8EE3831-49FB-4BB9-B25B-036BF1B64A56}" dt="2024-01-27T16:38:32.764" v="10902" actId="20577"/>
          <ac:spMkLst>
            <pc:docMk/>
            <pc:sldMk cId="792439928" sldId="383"/>
            <ac:spMk id="7" creationId="{C0DBFB04-FCEA-E234-7BA2-1AB61777DFD4}"/>
          </ac:spMkLst>
        </pc:spChg>
        <pc:spChg chg="mod">
          <ac:chgData name="dj black" userId="69d04372833c53a2" providerId="LiveId" clId="{B8EE3831-49FB-4BB9-B25B-036BF1B64A56}" dt="2024-01-09T15:55:53.203" v="7769" actId="20577"/>
          <ac:spMkLst>
            <pc:docMk/>
            <pc:sldMk cId="792439928" sldId="383"/>
            <ac:spMk id="8" creationId="{90019B13-9963-A648-40AB-D3A9847C9844}"/>
          </ac:spMkLst>
        </pc:spChg>
      </pc:sldChg>
      <pc:sldChg chg="delSp modSp mod">
        <pc:chgData name="dj black" userId="69d04372833c53a2" providerId="LiveId" clId="{B8EE3831-49FB-4BB9-B25B-036BF1B64A56}" dt="2024-01-08T18:06:32.038" v="3349" actId="33524"/>
        <pc:sldMkLst>
          <pc:docMk/>
          <pc:sldMk cId="1362143678" sldId="390"/>
        </pc:sldMkLst>
        <pc:spChg chg="mod">
          <ac:chgData name="dj black" userId="69d04372833c53a2" providerId="LiveId" clId="{B8EE3831-49FB-4BB9-B25B-036BF1B64A56}" dt="2024-01-08T18:06:32.038" v="3349" actId="33524"/>
          <ac:spMkLst>
            <pc:docMk/>
            <pc:sldMk cId="1362143678" sldId="390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17:11:49.640" v="2256" actId="313"/>
          <ac:spMkLst>
            <pc:docMk/>
            <pc:sldMk cId="1362143678" sldId="390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16:46:30.763" v="1598" actId="20577"/>
          <ac:spMkLst>
            <pc:docMk/>
            <pc:sldMk cId="1362143678" sldId="390"/>
            <ac:spMk id="8" creationId="{5FE2B34C-7760-453F-8A81-50335F1BD6C4}"/>
          </ac:spMkLst>
        </pc:spChg>
        <pc:spChg chg="del mod">
          <ac:chgData name="dj black" userId="69d04372833c53a2" providerId="LiveId" clId="{B8EE3831-49FB-4BB9-B25B-036BF1B64A56}" dt="2024-01-08T18:04:49.658" v="3222" actId="478"/>
          <ac:spMkLst>
            <pc:docMk/>
            <pc:sldMk cId="1362143678" sldId="390"/>
            <ac:spMk id="10" creationId="{56A8641F-DCDA-E9EE-4159-005BFD9E4EF5}"/>
          </ac:spMkLst>
        </pc:spChg>
      </pc:sldChg>
      <pc:sldChg chg="del">
        <pc:chgData name="dj black" userId="69d04372833c53a2" providerId="LiveId" clId="{B8EE3831-49FB-4BB9-B25B-036BF1B64A56}" dt="2024-01-09T17:10:05.859" v="8787" actId="47"/>
        <pc:sldMkLst>
          <pc:docMk/>
          <pc:sldMk cId="3276657377" sldId="391"/>
        </pc:sldMkLst>
      </pc:sldChg>
      <pc:sldChg chg="del">
        <pc:chgData name="dj black" userId="69d04372833c53a2" providerId="LiveId" clId="{B8EE3831-49FB-4BB9-B25B-036BF1B64A56}" dt="2024-01-09T17:10:07.401" v="8788" actId="47"/>
        <pc:sldMkLst>
          <pc:docMk/>
          <pc:sldMk cId="3683337474" sldId="392"/>
        </pc:sldMkLst>
      </pc:sldChg>
      <pc:sldChg chg="del">
        <pc:chgData name="dj black" userId="69d04372833c53a2" providerId="LiveId" clId="{B8EE3831-49FB-4BB9-B25B-036BF1B64A56}" dt="2024-01-09T17:10:08.453" v="8789" actId="47"/>
        <pc:sldMkLst>
          <pc:docMk/>
          <pc:sldMk cId="4076869690" sldId="393"/>
        </pc:sldMkLst>
      </pc:sldChg>
      <pc:sldChg chg="del">
        <pc:chgData name="dj black" userId="69d04372833c53a2" providerId="LiveId" clId="{B8EE3831-49FB-4BB9-B25B-036BF1B64A56}" dt="2024-01-09T17:10:10.797" v="8790" actId="47"/>
        <pc:sldMkLst>
          <pc:docMk/>
          <pc:sldMk cId="4085649932" sldId="394"/>
        </pc:sldMkLst>
      </pc:sldChg>
      <pc:sldChg chg="del">
        <pc:chgData name="dj black" userId="69d04372833c53a2" providerId="LiveId" clId="{B8EE3831-49FB-4BB9-B25B-036BF1B64A56}" dt="2024-01-09T17:10:11.771" v="8791" actId="47"/>
        <pc:sldMkLst>
          <pc:docMk/>
          <pc:sldMk cId="2599844048" sldId="395"/>
        </pc:sldMkLst>
      </pc:sldChg>
      <pc:sldChg chg="del">
        <pc:chgData name="dj black" userId="69d04372833c53a2" providerId="LiveId" clId="{B8EE3831-49FB-4BB9-B25B-036BF1B64A56}" dt="2024-01-09T17:10:12.699" v="8792" actId="47"/>
        <pc:sldMkLst>
          <pc:docMk/>
          <pc:sldMk cId="1953021162" sldId="396"/>
        </pc:sldMkLst>
      </pc:sldChg>
      <pc:sldChg chg="del">
        <pc:chgData name="dj black" userId="69d04372833c53a2" providerId="LiveId" clId="{B8EE3831-49FB-4BB9-B25B-036BF1B64A56}" dt="2024-01-09T17:10:13.910" v="8793" actId="47"/>
        <pc:sldMkLst>
          <pc:docMk/>
          <pc:sldMk cId="442521616" sldId="397"/>
        </pc:sldMkLst>
      </pc:sldChg>
      <pc:sldChg chg="del">
        <pc:chgData name="dj black" userId="69d04372833c53a2" providerId="LiveId" clId="{B8EE3831-49FB-4BB9-B25B-036BF1B64A56}" dt="2024-01-09T17:10:15.685" v="8795" actId="47"/>
        <pc:sldMkLst>
          <pc:docMk/>
          <pc:sldMk cId="2794863536" sldId="402"/>
        </pc:sldMkLst>
      </pc:sldChg>
      <pc:sldChg chg="del">
        <pc:chgData name="dj black" userId="69d04372833c53a2" providerId="LiveId" clId="{B8EE3831-49FB-4BB9-B25B-036BF1B64A56}" dt="2024-01-09T17:10:16.440" v="8796" actId="47"/>
        <pc:sldMkLst>
          <pc:docMk/>
          <pc:sldMk cId="140087793" sldId="403"/>
        </pc:sldMkLst>
      </pc:sldChg>
      <pc:sldChg chg="del">
        <pc:chgData name="dj black" userId="69d04372833c53a2" providerId="LiveId" clId="{B8EE3831-49FB-4BB9-B25B-036BF1B64A56}" dt="2024-01-09T17:10:18.021" v="8798" actId="47"/>
        <pc:sldMkLst>
          <pc:docMk/>
          <pc:sldMk cId="4086194110" sldId="404"/>
        </pc:sldMkLst>
      </pc:sldChg>
      <pc:sldChg chg="del">
        <pc:chgData name="dj black" userId="69d04372833c53a2" providerId="LiveId" clId="{B8EE3831-49FB-4BB9-B25B-036BF1B64A56}" dt="2024-01-09T17:10:17.193" v="8797" actId="47"/>
        <pc:sldMkLst>
          <pc:docMk/>
          <pc:sldMk cId="1823006669" sldId="405"/>
        </pc:sldMkLst>
      </pc:sldChg>
      <pc:sldChg chg="del">
        <pc:chgData name="dj black" userId="69d04372833c53a2" providerId="LiveId" clId="{B8EE3831-49FB-4BB9-B25B-036BF1B64A56}" dt="2024-01-09T17:10:04.837" v="8786" actId="47"/>
        <pc:sldMkLst>
          <pc:docMk/>
          <pc:sldMk cId="2295659203" sldId="406"/>
        </pc:sldMkLst>
      </pc:sldChg>
      <pc:sldChg chg="del">
        <pc:chgData name="dj black" userId="69d04372833c53a2" providerId="LiveId" clId="{B8EE3831-49FB-4BB9-B25B-036BF1B64A56}" dt="2024-01-09T17:10:14.821" v="8794" actId="47"/>
        <pc:sldMkLst>
          <pc:docMk/>
          <pc:sldMk cId="1609356954" sldId="407"/>
        </pc:sldMkLst>
      </pc:sldChg>
      <pc:sldChg chg="modSp del mod ord">
        <pc:chgData name="dj black" userId="69d04372833c53a2" providerId="LiveId" clId="{B8EE3831-49FB-4BB9-B25B-036BF1B64A56}" dt="2024-01-11T21:15:58.224" v="10900" actId="47"/>
        <pc:sldMkLst>
          <pc:docMk/>
          <pc:sldMk cId="3991697379" sldId="408"/>
        </pc:sldMkLst>
        <pc:spChg chg="mod">
          <ac:chgData name="dj black" userId="69d04372833c53a2" providerId="LiveId" clId="{B8EE3831-49FB-4BB9-B25B-036BF1B64A56}" dt="2024-01-08T18:07:58.772" v="3392" actId="20577"/>
          <ac:spMkLst>
            <pc:docMk/>
            <pc:sldMk cId="3991697379" sldId="408"/>
            <ac:spMk id="5" creationId="{C8855392-9FED-4979-8AC6-A73037648D43}"/>
          </ac:spMkLst>
        </pc:spChg>
      </pc:sldChg>
      <pc:sldChg chg="del">
        <pc:chgData name="dj black" userId="69d04372833c53a2" providerId="LiveId" clId="{B8EE3831-49FB-4BB9-B25B-036BF1B64A56}" dt="2024-01-09T17:10:18.823" v="8799" actId="47"/>
        <pc:sldMkLst>
          <pc:docMk/>
          <pc:sldMk cId="704019564" sldId="409"/>
        </pc:sldMkLst>
      </pc:sldChg>
      <pc:sldChg chg="del">
        <pc:chgData name="dj black" userId="69d04372833c53a2" providerId="LiveId" clId="{B8EE3831-49FB-4BB9-B25B-036BF1B64A56}" dt="2024-01-09T17:10:19.631" v="8800" actId="47"/>
        <pc:sldMkLst>
          <pc:docMk/>
          <pc:sldMk cId="2035231796" sldId="410"/>
        </pc:sldMkLst>
      </pc:sldChg>
      <pc:sldChg chg="del">
        <pc:chgData name="dj black" userId="69d04372833c53a2" providerId="LiveId" clId="{B8EE3831-49FB-4BB9-B25B-036BF1B64A56}" dt="2024-01-09T17:10:20.417" v="8801" actId="47"/>
        <pc:sldMkLst>
          <pc:docMk/>
          <pc:sldMk cId="640842197" sldId="412"/>
        </pc:sldMkLst>
      </pc:sldChg>
      <pc:sldChg chg="del">
        <pc:chgData name="dj black" userId="69d04372833c53a2" providerId="LiveId" clId="{B8EE3831-49FB-4BB9-B25B-036BF1B64A56}" dt="2024-01-09T17:10:21.566" v="8802" actId="47"/>
        <pc:sldMkLst>
          <pc:docMk/>
          <pc:sldMk cId="542458493" sldId="413"/>
        </pc:sldMkLst>
      </pc:sldChg>
      <pc:sldChg chg="del">
        <pc:chgData name="dj black" userId="69d04372833c53a2" providerId="LiveId" clId="{B8EE3831-49FB-4BB9-B25B-036BF1B64A56}" dt="2024-01-09T17:10:22.368" v="8803" actId="47"/>
        <pc:sldMkLst>
          <pc:docMk/>
          <pc:sldMk cId="1068874898" sldId="414"/>
        </pc:sldMkLst>
      </pc:sldChg>
      <pc:sldChg chg="del">
        <pc:chgData name="dj black" userId="69d04372833c53a2" providerId="LiveId" clId="{B8EE3831-49FB-4BB9-B25B-036BF1B64A56}" dt="2024-01-09T17:10:23.169" v="8804" actId="47"/>
        <pc:sldMkLst>
          <pc:docMk/>
          <pc:sldMk cId="3274275896" sldId="415"/>
        </pc:sldMkLst>
      </pc:sldChg>
      <pc:sldChg chg="del">
        <pc:chgData name="dj black" userId="69d04372833c53a2" providerId="LiveId" clId="{B8EE3831-49FB-4BB9-B25B-036BF1B64A56}" dt="2024-01-09T17:10:25.343" v="8805" actId="47"/>
        <pc:sldMkLst>
          <pc:docMk/>
          <pc:sldMk cId="484695883" sldId="416"/>
        </pc:sldMkLst>
      </pc:sldChg>
      <pc:sldChg chg="del">
        <pc:chgData name="dj black" userId="69d04372833c53a2" providerId="LiveId" clId="{B8EE3831-49FB-4BB9-B25B-036BF1B64A56}" dt="2024-01-09T17:10:26.176" v="8806" actId="47"/>
        <pc:sldMkLst>
          <pc:docMk/>
          <pc:sldMk cId="822428750" sldId="417"/>
        </pc:sldMkLst>
      </pc:sldChg>
      <pc:sldChg chg="del">
        <pc:chgData name="dj black" userId="69d04372833c53a2" providerId="LiveId" clId="{B8EE3831-49FB-4BB9-B25B-036BF1B64A56}" dt="2024-01-09T17:10:27.141" v="8807" actId="47"/>
        <pc:sldMkLst>
          <pc:docMk/>
          <pc:sldMk cId="590701259" sldId="418"/>
        </pc:sldMkLst>
      </pc:sldChg>
      <pc:sldChg chg="modSp mod ord">
        <pc:chgData name="dj black" userId="69d04372833c53a2" providerId="LiveId" clId="{B8EE3831-49FB-4BB9-B25B-036BF1B64A56}" dt="2024-01-08T15:57:52.658" v="1186" actId="114"/>
        <pc:sldMkLst>
          <pc:docMk/>
          <pc:sldMk cId="625362164" sldId="419"/>
        </pc:sldMkLst>
        <pc:spChg chg="mod">
          <ac:chgData name="dj black" userId="69d04372833c53a2" providerId="LiveId" clId="{B8EE3831-49FB-4BB9-B25B-036BF1B64A56}" dt="2024-01-08T15:41:05.706" v="875" actId="6549"/>
          <ac:spMkLst>
            <pc:docMk/>
            <pc:sldMk cId="625362164" sldId="419"/>
            <ac:spMk id="2" creationId="{A7000709-1CE9-CC3C-0060-C1EE3DC0FFB4}"/>
          </ac:spMkLst>
        </pc:spChg>
        <pc:spChg chg="mod">
          <ac:chgData name="dj black" userId="69d04372833c53a2" providerId="LiveId" clId="{B8EE3831-49FB-4BB9-B25B-036BF1B64A56}" dt="2024-01-08T15:57:52.658" v="1186" actId="114"/>
          <ac:spMkLst>
            <pc:docMk/>
            <pc:sldMk cId="625362164" sldId="419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15:26:41.665" v="216" actId="20577"/>
          <ac:spMkLst>
            <pc:docMk/>
            <pc:sldMk cId="625362164" sldId="419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15:41:30.775" v="903" actId="20577"/>
          <ac:spMkLst>
            <pc:docMk/>
            <pc:sldMk cId="625362164" sldId="419"/>
            <ac:spMk id="13" creationId="{EEC3D0FF-B59D-47D4-8EEE-5EF3EA7C3CC0}"/>
          </ac:spMkLst>
        </pc:spChg>
      </pc:sldChg>
      <pc:sldChg chg="del">
        <pc:chgData name="dj black" userId="69d04372833c53a2" providerId="LiveId" clId="{B8EE3831-49FB-4BB9-B25B-036BF1B64A56}" dt="2024-01-09T17:10:28.002" v="8808" actId="47"/>
        <pc:sldMkLst>
          <pc:docMk/>
          <pc:sldMk cId="1263831374" sldId="420"/>
        </pc:sldMkLst>
      </pc:sldChg>
      <pc:sldChg chg="del">
        <pc:chgData name="dj black" userId="69d04372833c53a2" providerId="LiveId" clId="{B8EE3831-49FB-4BB9-B25B-036BF1B64A56}" dt="2024-01-09T17:10:28.948" v="8809" actId="47"/>
        <pc:sldMkLst>
          <pc:docMk/>
          <pc:sldMk cId="3242230084" sldId="421"/>
        </pc:sldMkLst>
      </pc:sldChg>
      <pc:sldChg chg="del">
        <pc:chgData name="dj black" userId="69d04372833c53a2" providerId="LiveId" clId="{B8EE3831-49FB-4BB9-B25B-036BF1B64A56}" dt="2024-01-09T17:10:31.551" v="8812" actId="47"/>
        <pc:sldMkLst>
          <pc:docMk/>
          <pc:sldMk cId="1159824153" sldId="422"/>
        </pc:sldMkLst>
      </pc:sldChg>
      <pc:sldChg chg="del">
        <pc:chgData name="dj black" userId="69d04372833c53a2" providerId="LiveId" clId="{B8EE3831-49FB-4BB9-B25B-036BF1B64A56}" dt="2024-01-09T17:10:29.860" v="8810" actId="47"/>
        <pc:sldMkLst>
          <pc:docMk/>
          <pc:sldMk cId="3945077046" sldId="423"/>
        </pc:sldMkLst>
      </pc:sldChg>
      <pc:sldChg chg="del">
        <pc:chgData name="dj black" userId="69d04372833c53a2" providerId="LiveId" clId="{B8EE3831-49FB-4BB9-B25B-036BF1B64A56}" dt="2024-01-09T17:10:30.708" v="8811" actId="47"/>
        <pc:sldMkLst>
          <pc:docMk/>
          <pc:sldMk cId="2135755333" sldId="424"/>
        </pc:sldMkLst>
      </pc:sldChg>
      <pc:sldChg chg="del">
        <pc:chgData name="dj black" userId="69d04372833c53a2" providerId="LiveId" clId="{B8EE3831-49FB-4BB9-B25B-036BF1B64A56}" dt="2024-01-09T17:10:32.409" v="8813" actId="47"/>
        <pc:sldMkLst>
          <pc:docMk/>
          <pc:sldMk cId="3976143886" sldId="425"/>
        </pc:sldMkLst>
      </pc:sldChg>
      <pc:sldChg chg="addSp delSp modSp mod ord">
        <pc:chgData name="dj black" userId="69d04372833c53a2" providerId="LiveId" clId="{B8EE3831-49FB-4BB9-B25B-036BF1B64A56}" dt="2024-01-09T18:21:19.298" v="9936" actId="14100"/>
        <pc:sldMkLst>
          <pc:docMk/>
          <pc:sldMk cId="2310654736" sldId="426"/>
        </pc:sldMkLst>
        <pc:spChg chg="del mod">
          <ac:chgData name="dj black" userId="69d04372833c53a2" providerId="LiveId" clId="{B8EE3831-49FB-4BB9-B25B-036BF1B64A56}" dt="2024-01-08T16:06:18.874" v="1379" actId="478"/>
          <ac:spMkLst>
            <pc:docMk/>
            <pc:sldMk cId="2310654736" sldId="426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9T17:48:29.664" v="9434" actId="20577"/>
          <ac:spMkLst>
            <pc:docMk/>
            <pc:sldMk cId="2310654736" sldId="426"/>
            <ac:spMk id="5" creationId="{C8855392-9FED-4979-8AC6-A73037648D43}"/>
          </ac:spMkLst>
        </pc:spChg>
        <pc:spChg chg="add mod">
          <ac:chgData name="dj black" userId="69d04372833c53a2" providerId="LiveId" clId="{B8EE3831-49FB-4BB9-B25B-036BF1B64A56}" dt="2024-01-09T17:34:03.212" v="9319" actId="6549"/>
          <ac:spMkLst>
            <pc:docMk/>
            <pc:sldMk cId="2310654736" sldId="426"/>
            <ac:spMk id="7" creationId="{2BF4996D-780E-4D54-75B1-BBEE0344C94A}"/>
          </ac:spMkLst>
        </pc:spChg>
        <pc:spChg chg="del mod">
          <ac:chgData name="dj black" userId="69d04372833c53a2" providerId="LiveId" clId="{B8EE3831-49FB-4BB9-B25B-036BF1B64A56}" dt="2024-01-09T17:15:39.073" v="9006" actId="478"/>
          <ac:spMkLst>
            <pc:docMk/>
            <pc:sldMk cId="2310654736" sldId="426"/>
            <ac:spMk id="10" creationId="{4AC66D5E-C24F-FCB0-FED2-97E6FF3DB63A}"/>
          </ac:spMkLst>
        </pc:spChg>
        <pc:spChg chg="add mod">
          <ac:chgData name="dj black" userId="69d04372833c53a2" providerId="LiveId" clId="{B8EE3831-49FB-4BB9-B25B-036BF1B64A56}" dt="2024-01-09T17:50:05.812" v="9466" actId="1076"/>
          <ac:spMkLst>
            <pc:docMk/>
            <pc:sldMk cId="2310654736" sldId="426"/>
            <ac:spMk id="12" creationId="{549F3757-C3E2-3F7F-310E-2880265262C3}"/>
          </ac:spMkLst>
        </pc:spChg>
        <pc:spChg chg="mod">
          <ac:chgData name="dj black" userId="69d04372833c53a2" providerId="LiveId" clId="{B8EE3831-49FB-4BB9-B25B-036BF1B64A56}" dt="2024-01-08T15:42:12.257" v="923" actId="20577"/>
          <ac:spMkLst>
            <pc:docMk/>
            <pc:sldMk cId="2310654736" sldId="426"/>
            <ac:spMk id="13" creationId="{EEC3D0FF-B59D-47D4-8EEE-5EF3EA7C3CC0}"/>
          </ac:spMkLst>
        </pc:spChg>
        <pc:spChg chg="add mod">
          <ac:chgData name="dj black" userId="69d04372833c53a2" providerId="LiveId" clId="{B8EE3831-49FB-4BB9-B25B-036BF1B64A56}" dt="2024-01-09T18:21:19.298" v="9936" actId="14100"/>
          <ac:spMkLst>
            <pc:docMk/>
            <pc:sldMk cId="2310654736" sldId="426"/>
            <ac:spMk id="14" creationId="{F96162B8-CC39-BAD8-0C41-7428C3B34388}"/>
          </ac:spMkLst>
        </pc:spChg>
        <pc:spChg chg="mod">
          <ac:chgData name="dj black" userId="69d04372833c53a2" providerId="LiveId" clId="{B8EE3831-49FB-4BB9-B25B-036BF1B64A56}" dt="2024-01-08T16:00:57.914" v="1302" actId="14100"/>
          <ac:spMkLst>
            <pc:docMk/>
            <pc:sldMk cId="2310654736" sldId="426"/>
            <ac:spMk id="14" creationId="{F9C93C70-7C2A-1FE6-E8E1-5B45DFF12BFE}"/>
          </ac:spMkLst>
        </pc:spChg>
        <pc:spChg chg="mod">
          <ac:chgData name="dj black" userId="69d04372833c53a2" providerId="LiveId" clId="{B8EE3831-49FB-4BB9-B25B-036BF1B64A56}" dt="2024-01-08T16:00:38.892" v="1272" actId="1038"/>
          <ac:spMkLst>
            <pc:docMk/>
            <pc:sldMk cId="2310654736" sldId="426"/>
            <ac:spMk id="15" creationId="{6DAD6956-8275-3B72-082F-DC9963CAD226}"/>
          </ac:spMkLst>
        </pc:spChg>
        <pc:spChg chg="add del mod">
          <ac:chgData name="dj black" userId="69d04372833c53a2" providerId="LiveId" clId="{B8EE3831-49FB-4BB9-B25B-036BF1B64A56}" dt="2024-01-09T17:49:30.059" v="9438" actId="21"/>
          <ac:spMkLst>
            <pc:docMk/>
            <pc:sldMk cId="2310654736" sldId="426"/>
            <ac:spMk id="15" creationId="{E33C62FF-8FB5-3D2A-9E5B-946AE85CDF68}"/>
          </ac:spMkLst>
        </pc:spChg>
        <pc:spChg chg="mod">
          <ac:chgData name="dj black" userId="69d04372833c53a2" providerId="LiveId" clId="{B8EE3831-49FB-4BB9-B25B-036BF1B64A56}" dt="2024-01-08T16:00:47.468" v="1301" actId="1038"/>
          <ac:spMkLst>
            <pc:docMk/>
            <pc:sldMk cId="2310654736" sldId="426"/>
            <ac:spMk id="16" creationId="{258B6A86-6A29-C02D-2A9C-497E3981F486}"/>
          </ac:spMkLst>
        </pc:spChg>
        <pc:spChg chg="add mod">
          <ac:chgData name="dj black" userId="69d04372833c53a2" providerId="LiveId" clId="{B8EE3831-49FB-4BB9-B25B-036BF1B64A56}" dt="2024-01-09T17:39:42.082" v="9371" actId="164"/>
          <ac:spMkLst>
            <pc:docMk/>
            <pc:sldMk cId="2310654736" sldId="426"/>
            <ac:spMk id="16" creationId="{FB63F002-3385-0BAD-5349-22BBD0A14ED4}"/>
          </ac:spMkLst>
        </pc:spChg>
        <pc:spChg chg="del mod">
          <ac:chgData name="dj black" userId="69d04372833c53a2" providerId="LiveId" clId="{B8EE3831-49FB-4BB9-B25B-036BF1B64A56}" dt="2024-01-08T16:00:19.267" v="1239" actId="478"/>
          <ac:spMkLst>
            <pc:docMk/>
            <pc:sldMk cId="2310654736" sldId="426"/>
            <ac:spMk id="18" creationId="{BEFB8A18-08CD-2E2C-EB63-FEF3D7B67220}"/>
          </ac:spMkLst>
        </pc:spChg>
        <pc:spChg chg="add mod">
          <ac:chgData name="dj black" userId="69d04372833c53a2" providerId="LiveId" clId="{B8EE3831-49FB-4BB9-B25B-036BF1B64A56}" dt="2024-01-09T18:19:35.338" v="9880" actId="1076"/>
          <ac:spMkLst>
            <pc:docMk/>
            <pc:sldMk cId="2310654736" sldId="426"/>
            <ac:spMk id="18" creationId="{F8D9EC45-F288-59F1-AB34-FF956D89D943}"/>
          </ac:spMkLst>
        </pc:spChg>
        <pc:spChg chg="add mod ord">
          <ac:chgData name="dj black" userId="69d04372833c53a2" providerId="LiveId" clId="{B8EE3831-49FB-4BB9-B25B-036BF1B64A56}" dt="2024-01-09T17:30:13.345" v="9168" actId="255"/>
          <ac:spMkLst>
            <pc:docMk/>
            <pc:sldMk cId="2310654736" sldId="426"/>
            <ac:spMk id="19" creationId="{D953FD7C-0BF4-03DF-2B66-E3ADAFE54DF6}"/>
          </ac:spMkLst>
        </pc:spChg>
        <pc:spChg chg="add del mod">
          <ac:chgData name="dj black" userId="69d04372833c53a2" providerId="LiveId" clId="{B8EE3831-49FB-4BB9-B25B-036BF1B64A56}" dt="2024-01-08T16:28:30.363" v="1459" actId="478"/>
          <ac:spMkLst>
            <pc:docMk/>
            <pc:sldMk cId="2310654736" sldId="426"/>
            <ac:spMk id="20" creationId="{1194F5A2-D0FB-2CB6-8E09-E51F46C1A0EF}"/>
          </ac:spMkLst>
        </pc:spChg>
        <pc:spChg chg="add mod">
          <ac:chgData name="dj black" userId="69d04372833c53a2" providerId="LiveId" clId="{B8EE3831-49FB-4BB9-B25B-036BF1B64A56}" dt="2024-01-09T17:30:33.239" v="9171" actId="255"/>
          <ac:spMkLst>
            <pc:docMk/>
            <pc:sldMk cId="2310654736" sldId="426"/>
            <ac:spMk id="21" creationId="{98160E79-0FD8-A603-87A2-A4216F572523}"/>
          </ac:spMkLst>
        </pc:spChg>
        <pc:spChg chg="add del mod">
          <ac:chgData name="dj black" userId="69d04372833c53a2" providerId="LiveId" clId="{B8EE3831-49FB-4BB9-B25B-036BF1B64A56}" dt="2024-01-09T17:14:18.201" v="8913" actId="478"/>
          <ac:spMkLst>
            <pc:docMk/>
            <pc:sldMk cId="2310654736" sldId="426"/>
            <ac:spMk id="22" creationId="{205266D6-6258-9F40-93DB-B08D0179AE19}"/>
          </ac:spMkLst>
        </pc:spChg>
        <pc:spChg chg="add del mod">
          <ac:chgData name="dj black" userId="69d04372833c53a2" providerId="LiveId" clId="{B8EE3831-49FB-4BB9-B25B-036BF1B64A56}" dt="2024-01-09T17:23:41.700" v="9102" actId="478"/>
          <ac:spMkLst>
            <pc:docMk/>
            <pc:sldMk cId="2310654736" sldId="426"/>
            <ac:spMk id="23" creationId="{D36F155A-BD96-19A0-4CA3-D168045459FF}"/>
          </ac:spMkLst>
        </pc:spChg>
        <pc:spChg chg="add mod">
          <ac:chgData name="dj black" userId="69d04372833c53a2" providerId="LiveId" clId="{B8EE3831-49FB-4BB9-B25B-036BF1B64A56}" dt="2024-01-09T17:31:10.867" v="9176" actId="1076"/>
          <ac:spMkLst>
            <pc:docMk/>
            <pc:sldMk cId="2310654736" sldId="426"/>
            <ac:spMk id="25" creationId="{AA33AF5D-FE66-AE4C-454A-5646698F803C}"/>
          </ac:spMkLst>
        </pc:spChg>
        <pc:spChg chg="add mod">
          <ac:chgData name="dj black" userId="69d04372833c53a2" providerId="LiveId" clId="{B8EE3831-49FB-4BB9-B25B-036BF1B64A56}" dt="2024-01-09T17:31:36.129" v="9177" actId="1076"/>
          <ac:spMkLst>
            <pc:docMk/>
            <pc:sldMk cId="2310654736" sldId="426"/>
            <ac:spMk id="26" creationId="{1FF0DC79-A9A7-03F8-A1C3-2BD9EFCDC461}"/>
          </ac:spMkLst>
        </pc:spChg>
        <pc:spChg chg="add del mod">
          <ac:chgData name="dj black" userId="69d04372833c53a2" providerId="LiveId" clId="{B8EE3831-49FB-4BB9-B25B-036BF1B64A56}" dt="2024-01-09T17:23:45.686" v="9103" actId="478"/>
          <ac:spMkLst>
            <pc:docMk/>
            <pc:sldMk cId="2310654736" sldId="426"/>
            <ac:spMk id="28" creationId="{84C159C9-A919-4169-703C-689FDCD66279}"/>
          </ac:spMkLst>
        </pc:spChg>
        <pc:spChg chg="mod topLvl">
          <ac:chgData name="dj black" userId="69d04372833c53a2" providerId="LiveId" clId="{B8EE3831-49FB-4BB9-B25B-036BF1B64A56}" dt="2024-01-09T17:46:50.855" v="9423" actId="1076"/>
          <ac:spMkLst>
            <pc:docMk/>
            <pc:sldMk cId="2310654736" sldId="426"/>
            <ac:spMk id="29" creationId="{8F8C7653-F245-CC26-FADA-AB1695760F5D}"/>
          </ac:spMkLst>
        </pc:spChg>
        <pc:spChg chg="mod topLvl">
          <ac:chgData name="dj black" userId="69d04372833c53a2" providerId="LiveId" clId="{B8EE3831-49FB-4BB9-B25B-036BF1B64A56}" dt="2024-01-09T17:42:29.619" v="9401" actId="164"/>
          <ac:spMkLst>
            <pc:docMk/>
            <pc:sldMk cId="2310654736" sldId="426"/>
            <ac:spMk id="30" creationId="{64FB0C6E-DFD6-1A5B-5BD7-D9ED563A4984}"/>
          </ac:spMkLst>
        </pc:spChg>
        <pc:spChg chg="add mod">
          <ac:chgData name="dj black" userId="69d04372833c53a2" providerId="LiveId" clId="{B8EE3831-49FB-4BB9-B25B-036BF1B64A56}" dt="2024-01-09T17:42:29.619" v="9401" actId="164"/>
          <ac:spMkLst>
            <pc:docMk/>
            <pc:sldMk cId="2310654736" sldId="426"/>
            <ac:spMk id="31" creationId="{797020CD-6E57-D620-8971-9A75E7E8C7C8}"/>
          </ac:spMkLst>
        </pc:spChg>
        <pc:spChg chg="add mod">
          <ac:chgData name="dj black" userId="69d04372833c53a2" providerId="LiveId" clId="{B8EE3831-49FB-4BB9-B25B-036BF1B64A56}" dt="2024-01-09T18:20:27.449" v="9929" actId="1076"/>
          <ac:spMkLst>
            <pc:docMk/>
            <pc:sldMk cId="2310654736" sldId="426"/>
            <ac:spMk id="35" creationId="{7486C8DE-F738-1FE7-2115-F5CF7647330A}"/>
          </ac:spMkLst>
        </pc:spChg>
        <pc:grpChg chg="add del mod">
          <ac:chgData name="dj black" userId="69d04372833c53a2" providerId="LiveId" clId="{B8EE3831-49FB-4BB9-B25B-036BF1B64A56}" dt="2024-01-08T16:01:30.466" v="1304" actId="478"/>
          <ac:grpSpMkLst>
            <pc:docMk/>
            <pc:sldMk cId="2310654736" sldId="426"/>
            <ac:grpSpMk id="12" creationId="{469E19AA-BE2B-ECFB-738E-9478A6633C36}"/>
          </ac:grpSpMkLst>
        </pc:grpChg>
        <pc:grpChg chg="add mod">
          <ac:chgData name="dj black" userId="69d04372833c53a2" providerId="LiveId" clId="{B8EE3831-49FB-4BB9-B25B-036BF1B64A56}" dt="2024-01-09T17:47:04.050" v="9424" actId="164"/>
          <ac:grpSpMkLst>
            <pc:docMk/>
            <pc:sldMk cId="2310654736" sldId="426"/>
            <ac:grpSpMk id="20" creationId="{99824686-1364-468D-04B6-8358F807138A}"/>
          </ac:grpSpMkLst>
        </pc:grpChg>
        <pc:grpChg chg="add del mod">
          <ac:chgData name="dj black" userId="69d04372833c53a2" providerId="LiveId" clId="{B8EE3831-49FB-4BB9-B25B-036BF1B64A56}" dt="2024-01-09T17:42:18.677" v="9399" actId="165"/>
          <ac:grpSpMkLst>
            <pc:docMk/>
            <pc:sldMk cId="2310654736" sldId="426"/>
            <ac:grpSpMk id="24" creationId="{A428189C-7ACC-3EB4-1200-5035F650924B}"/>
          </ac:grpSpMkLst>
        </pc:grpChg>
        <pc:grpChg chg="add mod ord">
          <ac:chgData name="dj black" userId="69d04372833c53a2" providerId="LiveId" clId="{B8EE3831-49FB-4BB9-B25B-036BF1B64A56}" dt="2024-01-09T17:31:49.867" v="9179" actId="1076"/>
          <ac:grpSpMkLst>
            <pc:docMk/>
            <pc:sldMk cId="2310654736" sldId="426"/>
            <ac:grpSpMk id="27" creationId="{83139957-4BB8-886E-AE03-14F12449E882}"/>
          </ac:grpSpMkLst>
        </pc:grpChg>
        <pc:grpChg chg="add mod">
          <ac:chgData name="dj black" userId="69d04372833c53a2" providerId="LiveId" clId="{B8EE3831-49FB-4BB9-B25B-036BF1B64A56}" dt="2024-01-09T17:43:10.177" v="9407" actId="164"/>
          <ac:grpSpMkLst>
            <pc:docMk/>
            <pc:sldMk cId="2310654736" sldId="426"/>
            <ac:grpSpMk id="32" creationId="{3481285C-5E6C-7EAC-0908-DC9BA73291CC}"/>
          </ac:grpSpMkLst>
        </pc:grpChg>
        <pc:grpChg chg="add mod">
          <ac:chgData name="dj black" userId="69d04372833c53a2" providerId="LiveId" clId="{B8EE3831-49FB-4BB9-B25B-036BF1B64A56}" dt="2024-01-09T17:47:04.050" v="9424" actId="164"/>
          <ac:grpSpMkLst>
            <pc:docMk/>
            <pc:sldMk cId="2310654736" sldId="426"/>
            <ac:grpSpMk id="33" creationId="{4E2D049A-A9E5-9932-48F7-E8456F8A3F9C}"/>
          </ac:grpSpMkLst>
        </pc:grpChg>
        <pc:grpChg chg="add mod">
          <ac:chgData name="dj black" userId="69d04372833c53a2" providerId="LiveId" clId="{B8EE3831-49FB-4BB9-B25B-036BF1B64A56}" dt="2024-01-09T18:21:08.785" v="9934" actId="14100"/>
          <ac:grpSpMkLst>
            <pc:docMk/>
            <pc:sldMk cId="2310654736" sldId="426"/>
            <ac:grpSpMk id="34" creationId="{BC61EABE-8AA7-B359-1349-462BBA3C033D}"/>
          </ac:grpSpMkLst>
        </pc:grpChg>
        <pc:picChg chg="del">
          <ac:chgData name="dj black" userId="69d04372833c53a2" providerId="LiveId" clId="{B8EE3831-49FB-4BB9-B25B-036BF1B64A56}" dt="2024-01-08T15:46:39.664" v="924" actId="478"/>
          <ac:picMkLst>
            <pc:docMk/>
            <pc:sldMk cId="2310654736" sldId="426"/>
            <ac:picMk id="2" creationId="{561E4FE8-AA09-2F7B-8942-67A50006537D}"/>
          </ac:picMkLst>
        </pc:picChg>
        <pc:picChg chg="add mod ord">
          <ac:chgData name="dj black" userId="69d04372833c53a2" providerId="LiveId" clId="{B8EE3831-49FB-4BB9-B25B-036BF1B64A56}" dt="2024-01-09T17:20:11.241" v="9070" actId="14100"/>
          <ac:picMkLst>
            <pc:docMk/>
            <pc:sldMk cId="2310654736" sldId="426"/>
            <ac:picMk id="2" creationId="{B6510A4F-6B02-E9D7-A96D-993373F1D8CE}"/>
          </ac:picMkLst>
        </pc:picChg>
        <pc:picChg chg="add mod">
          <ac:chgData name="dj black" userId="69d04372833c53a2" providerId="LiveId" clId="{B8EE3831-49FB-4BB9-B25B-036BF1B64A56}" dt="2024-01-09T17:31:43.994" v="9178" actId="1076"/>
          <ac:picMkLst>
            <pc:docMk/>
            <pc:sldMk cId="2310654736" sldId="426"/>
            <ac:picMk id="3" creationId="{43D03088-A3C4-D339-997B-7365904B4224}"/>
          </ac:picMkLst>
        </pc:picChg>
        <pc:picChg chg="add del mod">
          <ac:chgData name="dj black" userId="69d04372833c53a2" providerId="LiveId" clId="{B8EE3831-49FB-4BB9-B25B-036BF1B64A56}" dt="2024-01-09T17:15:36.873" v="9005" actId="478"/>
          <ac:picMkLst>
            <pc:docMk/>
            <pc:sldMk cId="2310654736" sldId="426"/>
            <ac:picMk id="6" creationId="{B30E7AA8-5CD4-3F31-E8FA-DEDC6A0ED3A3}"/>
          </ac:picMkLst>
        </pc:picChg>
      </pc:sldChg>
      <pc:sldChg chg="addSp delSp modSp mod">
        <pc:chgData name="dj black" userId="69d04372833c53a2" providerId="LiveId" clId="{B8EE3831-49FB-4BB9-B25B-036BF1B64A56}" dt="2024-01-08T18:22:20.468" v="4621" actId="20577"/>
        <pc:sldMkLst>
          <pc:docMk/>
          <pc:sldMk cId="1880870800" sldId="427"/>
        </pc:sldMkLst>
        <pc:spChg chg="add del mod">
          <ac:chgData name="dj black" userId="69d04372833c53a2" providerId="LiveId" clId="{B8EE3831-49FB-4BB9-B25B-036BF1B64A56}" dt="2024-01-08T18:21:04.871" v="4591" actId="478"/>
          <ac:spMkLst>
            <pc:docMk/>
            <pc:sldMk cId="1880870800" sldId="427"/>
            <ac:spMk id="2" creationId="{D66BE961-62C3-19E4-22F8-81DBB01B6B6C}"/>
          </ac:spMkLst>
        </pc:spChg>
        <pc:spChg chg="mod">
          <ac:chgData name="dj black" userId="69d04372833c53a2" providerId="LiveId" clId="{B8EE3831-49FB-4BB9-B25B-036BF1B64A56}" dt="2024-01-08T18:21:34.746" v="4595" actId="179"/>
          <ac:spMkLst>
            <pc:docMk/>
            <pc:sldMk cId="1880870800" sldId="427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15:24:35.293" v="112" actId="20577"/>
          <ac:spMkLst>
            <pc:docMk/>
            <pc:sldMk cId="1880870800" sldId="427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18:22:20.468" v="4621" actId="20577"/>
          <ac:spMkLst>
            <pc:docMk/>
            <pc:sldMk cId="1880870800" sldId="427"/>
            <ac:spMk id="9" creationId="{8BED1379-2C64-4902-A414-90051165C903}"/>
          </ac:spMkLst>
        </pc:spChg>
        <pc:spChg chg="del">
          <ac:chgData name="dj black" userId="69d04372833c53a2" providerId="LiveId" clId="{B8EE3831-49FB-4BB9-B25B-036BF1B64A56}" dt="2024-01-08T18:09:55.390" v="3526" actId="478"/>
          <ac:spMkLst>
            <pc:docMk/>
            <pc:sldMk cId="1880870800" sldId="427"/>
            <ac:spMk id="10" creationId="{56A8641F-DCDA-E9EE-4159-005BFD9E4EF5}"/>
          </ac:spMkLst>
        </pc:spChg>
      </pc:sldChg>
      <pc:sldChg chg="addSp delSp modSp add del mod ord">
        <pc:chgData name="dj black" userId="69d04372833c53a2" providerId="LiveId" clId="{B8EE3831-49FB-4BB9-B25B-036BF1B64A56}" dt="2024-01-09T19:20:10.357" v="10813" actId="47"/>
        <pc:sldMkLst>
          <pc:docMk/>
          <pc:sldMk cId="44185662" sldId="428"/>
        </pc:sldMkLst>
        <pc:spChg chg="mod">
          <ac:chgData name="dj black" userId="69d04372833c53a2" providerId="LiveId" clId="{B8EE3831-49FB-4BB9-B25B-036BF1B64A56}" dt="2024-01-09T18:54:44.350" v="10124" actId="1076"/>
          <ac:spMkLst>
            <pc:docMk/>
            <pc:sldMk cId="44185662" sldId="428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9T18:55:03.850" v="10167" actId="20577"/>
          <ac:spMkLst>
            <pc:docMk/>
            <pc:sldMk cId="44185662" sldId="428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9T18:54:23.090" v="10121" actId="14100"/>
          <ac:spMkLst>
            <pc:docMk/>
            <pc:sldMk cId="44185662" sldId="428"/>
            <ac:spMk id="7" creationId="{2BF4996D-780E-4D54-75B1-BBEE0344C94A}"/>
          </ac:spMkLst>
        </pc:spChg>
        <pc:spChg chg="mod">
          <ac:chgData name="dj black" userId="69d04372833c53a2" providerId="LiveId" clId="{B8EE3831-49FB-4BB9-B25B-036BF1B64A56}" dt="2024-01-09T18:54:28.776" v="10122" actId="14100"/>
          <ac:spMkLst>
            <pc:docMk/>
            <pc:sldMk cId="44185662" sldId="428"/>
            <ac:spMk id="10" creationId="{4AC66D5E-C24F-FCB0-FED2-97E6FF3DB63A}"/>
          </ac:spMkLst>
        </pc:spChg>
        <pc:picChg chg="add mod">
          <ac:chgData name="dj black" userId="69d04372833c53a2" providerId="LiveId" clId="{B8EE3831-49FB-4BB9-B25B-036BF1B64A56}" dt="2024-01-09T18:54:32.360" v="10123" actId="1076"/>
          <ac:picMkLst>
            <pc:docMk/>
            <pc:sldMk cId="44185662" sldId="428"/>
            <ac:picMk id="2" creationId="{F760B736-56E8-4E26-E018-16E0971205F3}"/>
          </ac:picMkLst>
        </pc:picChg>
        <pc:picChg chg="del">
          <ac:chgData name="dj black" userId="69d04372833c53a2" providerId="LiveId" clId="{B8EE3831-49FB-4BB9-B25B-036BF1B64A56}" dt="2024-01-09T18:54:12.409" v="10119" actId="478"/>
          <ac:picMkLst>
            <pc:docMk/>
            <pc:sldMk cId="44185662" sldId="428"/>
            <ac:picMk id="6" creationId="{B30E7AA8-5CD4-3F31-E8FA-DEDC6A0ED3A3}"/>
          </ac:picMkLst>
        </pc:picChg>
      </pc:sldChg>
      <pc:sldChg chg="addSp modSp add mod">
        <pc:chgData name="dj black" userId="69d04372833c53a2" providerId="LiveId" clId="{B8EE3831-49FB-4BB9-B25B-036BF1B64A56}" dt="2024-01-09T18:51:21.015" v="10117" actId="20577"/>
        <pc:sldMkLst>
          <pc:docMk/>
          <pc:sldMk cId="1442037084" sldId="429"/>
        </pc:sldMkLst>
        <pc:spChg chg="mod">
          <ac:chgData name="dj black" userId="69d04372833c53a2" providerId="LiveId" clId="{B8EE3831-49FB-4BB9-B25B-036BF1B64A56}" dt="2024-01-09T18:51:21.015" v="10117" actId="20577"/>
          <ac:spMkLst>
            <pc:docMk/>
            <pc:sldMk cId="1442037084" sldId="429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9T18:24:08.860" v="9946" actId="1076"/>
          <ac:spMkLst>
            <pc:docMk/>
            <pc:sldMk cId="1442037084" sldId="429"/>
            <ac:spMk id="7" creationId="{2BF4996D-780E-4D54-75B1-BBEE0344C94A}"/>
          </ac:spMkLst>
        </pc:spChg>
        <pc:spChg chg="mod">
          <ac:chgData name="dj black" userId="69d04372833c53a2" providerId="LiveId" clId="{B8EE3831-49FB-4BB9-B25B-036BF1B64A56}" dt="2024-01-09T18:24:30.782" v="9950" actId="164"/>
          <ac:spMkLst>
            <pc:docMk/>
            <pc:sldMk cId="1442037084" sldId="429"/>
            <ac:spMk id="19" creationId="{D953FD7C-0BF4-03DF-2B66-E3ADAFE54DF6}"/>
          </ac:spMkLst>
        </pc:spChg>
        <pc:spChg chg="mod">
          <ac:chgData name="dj black" userId="69d04372833c53a2" providerId="LiveId" clId="{B8EE3831-49FB-4BB9-B25B-036BF1B64A56}" dt="2024-01-09T18:22:38.879" v="9938" actId="1076"/>
          <ac:spMkLst>
            <pc:docMk/>
            <pc:sldMk cId="1442037084" sldId="429"/>
            <ac:spMk id="21" creationId="{98160E79-0FD8-A603-87A2-A4216F572523}"/>
          </ac:spMkLst>
        </pc:spChg>
        <pc:spChg chg="mod">
          <ac:chgData name="dj black" userId="69d04372833c53a2" providerId="LiveId" clId="{B8EE3831-49FB-4BB9-B25B-036BF1B64A56}" dt="2024-01-09T18:24:30.782" v="9950" actId="164"/>
          <ac:spMkLst>
            <pc:docMk/>
            <pc:sldMk cId="1442037084" sldId="429"/>
            <ac:spMk id="22" creationId="{205266D6-6258-9F40-93DB-B08D0179AE19}"/>
          </ac:spMkLst>
        </pc:spChg>
        <pc:spChg chg="mod">
          <ac:chgData name="dj black" userId="69d04372833c53a2" providerId="LiveId" clId="{B8EE3831-49FB-4BB9-B25B-036BF1B64A56}" dt="2024-01-09T18:30:40.086" v="9957" actId="1076"/>
          <ac:spMkLst>
            <pc:docMk/>
            <pc:sldMk cId="1442037084" sldId="429"/>
            <ac:spMk id="23" creationId="{D36F155A-BD96-19A0-4CA3-D168045459FF}"/>
          </ac:spMkLst>
        </pc:spChg>
        <pc:spChg chg="mod">
          <ac:chgData name="dj black" userId="69d04372833c53a2" providerId="LiveId" clId="{B8EE3831-49FB-4BB9-B25B-036BF1B64A56}" dt="2024-01-09T18:22:46.422" v="9939" actId="1076"/>
          <ac:spMkLst>
            <pc:docMk/>
            <pc:sldMk cId="1442037084" sldId="429"/>
            <ac:spMk id="25" creationId="{AA33AF5D-FE66-AE4C-454A-5646698F803C}"/>
          </ac:spMkLst>
        </pc:spChg>
        <pc:spChg chg="mod">
          <ac:chgData name="dj black" userId="69d04372833c53a2" providerId="LiveId" clId="{B8EE3831-49FB-4BB9-B25B-036BF1B64A56}" dt="2024-01-09T18:23:15.744" v="9940" actId="1076"/>
          <ac:spMkLst>
            <pc:docMk/>
            <pc:sldMk cId="1442037084" sldId="429"/>
            <ac:spMk id="26" creationId="{1FF0DC79-A9A7-03F8-A1C3-2BD9EFCDC461}"/>
          </ac:spMkLst>
        </pc:spChg>
        <pc:spChg chg="mod">
          <ac:chgData name="dj black" userId="69d04372833c53a2" providerId="LiveId" clId="{B8EE3831-49FB-4BB9-B25B-036BF1B64A56}" dt="2024-01-09T18:25:41.311" v="9955" actId="1076"/>
          <ac:spMkLst>
            <pc:docMk/>
            <pc:sldMk cId="1442037084" sldId="429"/>
            <ac:spMk id="28" creationId="{84C159C9-A919-4169-703C-689FDCD66279}"/>
          </ac:spMkLst>
        </pc:spChg>
        <pc:grpChg chg="add mod">
          <ac:chgData name="dj black" userId="69d04372833c53a2" providerId="LiveId" clId="{B8EE3831-49FB-4BB9-B25B-036BF1B64A56}" dt="2024-01-09T18:25:06.827" v="9953" actId="164"/>
          <ac:grpSpMkLst>
            <pc:docMk/>
            <pc:sldMk cId="1442037084" sldId="429"/>
            <ac:grpSpMk id="2" creationId="{80F54714-8374-93E0-19DC-B804A111F263}"/>
          </ac:grpSpMkLst>
        </pc:grpChg>
        <pc:grpChg chg="add mod">
          <ac:chgData name="dj black" userId="69d04372833c53a2" providerId="LiveId" clId="{B8EE3831-49FB-4BB9-B25B-036BF1B64A56}" dt="2024-01-09T18:25:06.827" v="9953" actId="164"/>
          <ac:grpSpMkLst>
            <pc:docMk/>
            <pc:sldMk cId="1442037084" sldId="429"/>
            <ac:grpSpMk id="3" creationId="{1B05B9D2-F4B2-982B-B9DD-3242F9E7355B}"/>
          </ac:grpSpMkLst>
        </pc:grpChg>
        <pc:grpChg chg="mod">
          <ac:chgData name="dj black" userId="69d04372833c53a2" providerId="LiveId" clId="{B8EE3831-49FB-4BB9-B25B-036BF1B64A56}" dt="2024-01-09T18:25:06.827" v="9953" actId="164"/>
          <ac:grpSpMkLst>
            <pc:docMk/>
            <pc:sldMk cId="1442037084" sldId="429"/>
            <ac:grpSpMk id="27" creationId="{83139957-4BB8-886E-AE03-14F12449E882}"/>
          </ac:grpSpMkLst>
        </pc:grpChg>
      </pc:sldChg>
      <pc:sldChg chg="addSp delSp modSp add mod">
        <pc:chgData name="dj black" userId="69d04372833c53a2" providerId="LiveId" clId="{B8EE3831-49FB-4BB9-B25B-036BF1B64A56}" dt="2024-01-11T21:07:28.342" v="10899" actId="20577"/>
        <pc:sldMkLst>
          <pc:docMk/>
          <pc:sldMk cId="1986381356" sldId="430"/>
        </pc:sldMkLst>
        <pc:spChg chg="del">
          <ac:chgData name="dj black" userId="69d04372833c53a2" providerId="LiveId" clId="{B8EE3831-49FB-4BB9-B25B-036BF1B64A56}" dt="2024-01-08T16:50:57.176" v="1685" actId="478"/>
          <ac:spMkLst>
            <pc:docMk/>
            <pc:sldMk cId="1986381356" sldId="430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16:47:19.002" v="1684" actId="20577"/>
          <ac:spMkLst>
            <pc:docMk/>
            <pc:sldMk cId="1986381356" sldId="430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11T21:07:28.342" v="10899" actId="20577"/>
          <ac:spMkLst>
            <pc:docMk/>
            <pc:sldMk cId="1986381356" sldId="430"/>
            <ac:spMk id="10" creationId="{56A8641F-DCDA-E9EE-4159-005BFD9E4EF5}"/>
          </ac:spMkLst>
        </pc:spChg>
        <pc:spChg chg="mod topLvl">
          <ac:chgData name="dj black" userId="69d04372833c53a2" providerId="LiveId" clId="{B8EE3831-49FB-4BB9-B25B-036BF1B64A56}" dt="2024-01-11T21:07:18.073" v="10895" actId="1076"/>
          <ac:spMkLst>
            <pc:docMk/>
            <pc:sldMk cId="1986381356" sldId="430"/>
            <ac:spMk id="14" creationId="{E83A7012-BBD3-5DAE-1E56-50664943ED3C}"/>
          </ac:spMkLst>
        </pc:spChg>
        <pc:spChg chg="del mod topLvl">
          <ac:chgData name="dj black" userId="69d04372833c53a2" providerId="LiveId" clId="{B8EE3831-49FB-4BB9-B25B-036BF1B64A56}" dt="2024-01-08T16:54:52.792" v="1756" actId="478"/>
          <ac:spMkLst>
            <pc:docMk/>
            <pc:sldMk cId="1986381356" sldId="430"/>
            <ac:spMk id="15" creationId="{7970FA48-A9E9-D227-AF3B-EEABDE1C93A0}"/>
          </ac:spMkLst>
        </pc:spChg>
        <pc:spChg chg="del mod topLvl">
          <ac:chgData name="dj black" userId="69d04372833c53a2" providerId="LiveId" clId="{B8EE3831-49FB-4BB9-B25B-036BF1B64A56}" dt="2024-01-08T16:54:58.149" v="1757" actId="478"/>
          <ac:spMkLst>
            <pc:docMk/>
            <pc:sldMk cId="1986381356" sldId="430"/>
            <ac:spMk id="16" creationId="{FA428B4A-DBC4-6F3F-119E-C843D387625E}"/>
          </ac:spMkLst>
        </pc:spChg>
        <pc:grpChg chg="add del mod">
          <ac:chgData name="dj black" userId="69d04372833c53a2" providerId="LiveId" clId="{B8EE3831-49FB-4BB9-B25B-036BF1B64A56}" dt="2024-01-08T16:54:48.407" v="1755" actId="165"/>
          <ac:grpSpMkLst>
            <pc:docMk/>
            <pc:sldMk cId="1986381356" sldId="430"/>
            <ac:grpSpMk id="12" creationId="{B512ED8F-2926-1DF0-7AB4-9B8AD6B22E90}"/>
          </ac:grpSpMkLst>
        </pc:grpChg>
        <pc:picChg chg="add mod">
          <ac:chgData name="dj black" userId="69d04372833c53a2" providerId="LiveId" clId="{B8EE3831-49FB-4BB9-B25B-036BF1B64A56}" dt="2024-01-08T16:53:35.540" v="1749" actId="1076"/>
          <ac:picMkLst>
            <pc:docMk/>
            <pc:sldMk cId="1986381356" sldId="430"/>
            <ac:picMk id="2" creationId="{00297A1F-37E8-4686-350E-E36C5E9B90E3}"/>
          </ac:picMkLst>
        </pc:picChg>
        <pc:picChg chg="add mod ord">
          <ac:chgData name="dj black" userId="69d04372833c53a2" providerId="LiveId" clId="{B8EE3831-49FB-4BB9-B25B-036BF1B64A56}" dt="2024-01-08T16:53:23.284" v="1746" actId="14100"/>
          <ac:picMkLst>
            <pc:docMk/>
            <pc:sldMk cId="1986381356" sldId="430"/>
            <ac:picMk id="6" creationId="{21F284AE-E6B1-FE56-6A0D-12918431510A}"/>
          </ac:picMkLst>
        </pc:picChg>
        <pc:picChg chg="add mod">
          <ac:chgData name="dj black" userId="69d04372833c53a2" providerId="LiveId" clId="{B8EE3831-49FB-4BB9-B25B-036BF1B64A56}" dt="2024-01-08T16:53:32.730" v="1748" actId="1076"/>
          <ac:picMkLst>
            <pc:docMk/>
            <pc:sldMk cId="1986381356" sldId="430"/>
            <ac:picMk id="7" creationId="{9109FBC1-3DA9-AF3F-61FD-D05CCF3DBF7B}"/>
          </ac:picMkLst>
        </pc:picChg>
      </pc:sldChg>
      <pc:sldChg chg="addSp delSp modSp add mod">
        <pc:chgData name="dj black" userId="69d04372833c53a2" providerId="LiveId" clId="{B8EE3831-49FB-4BB9-B25B-036BF1B64A56}" dt="2024-01-08T18:06:41.875" v="3350" actId="33524"/>
        <pc:sldMkLst>
          <pc:docMk/>
          <pc:sldMk cId="237486859" sldId="431"/>
        </pc:sldMkLst>
        <pc:spChg chg="mod">
          <ac:chgData name="dj black" userId="69d04372833c53a2" providerId="LiveId" clId="{B8EE3831-49FB-4BB9-B25B-036BF1B64A56}" dt="2024-01-08T17:11:05.529" v="2253" actId="20577"/>
          <ac:spMkLst>
            <pc:docMk/>
            <pc:sldMk cId="237486859" sldId="431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18:06:41.875" v="3350" actId="33524"/>
          <ac:spMkLst>
            <pc:docMk/>
            <pc:sldMk cId="237486859" sldId="431"/>
            <ac:spMk id="10" creationId="{56A8641F-DCDA-E9EE-4159-005BFD9E4EF5}"/>
          </ac:spMkLst>
        </pc:spChg>
        <pc:spChg chg="add mod">
          <ac:chgData name="dj black" userId="69d04372833c53a2" providerId="LiveId" clId="{B8EE3831-49FB-4BB9-B25B-036BF1B64A56}" dt="2024-01-08T17:31:00.447" v="2717" actId="1076"/>
          <ac:spMkLst>
            <pc:docMk/>
            <pc:sldMk cId="237486859" sldId="431"/>
            <ac:spMk id="12" creationId="{F6FAADC8-64E1-E493-D3D0-6F598CBC4BEF}"/>
          </ac:spMkLst>
        </pc:spChg>
        <pc:spChg chg="mod">
          <ac:chgData name="dj black" userId="69d04372833c53a2" providerId="LiveId" clId="{B8EE3831-49FB-4BB9-B25B-036BF1B64A56}" dt="2024-01-08T17:30:50.594" v="2715" actId="1076"/>
          <ac:spMkLst>
            <pc:docMk/>
            <pc:sldMk cId="237486859" sldId="431"/>
            <ac:spMk id="14" creationId="{E83A7012-BBD3-5DAE-1E56-50664943ED3C}"/>
          </ac:spMkLst>
        </pc:spChg>
        <pc:picChg chg="del">
          <ac:chgData name="dj black" userId="69d04372833c53a2" providerId="LiveId" clId="{B8EE3831-49FB-4BB9-B25B-036BF1B64A56}" dt="2024-01-08T17:11:09.390" v="2254" actId="478"/>
          <ac:picMkLst>
            <pc:docMk/>
            <pc:sldMk cId="237486859" sldId="431"/>
            <ac:picMk id="2" creationId="{00297A1F-37E8-4686-350E-E36C5E9B90E3}"/>
          </ac:picMkLst>
        </pc:picChg>
        <pc:picChg chg="add mod">
          <ac:chgData name="dj black" userId="69d04372833c53a2" providerId="LiveId" clId="{B8EE3831-49FB-4BB9-B25B-036BF1B64A56}" dt="2024-01-08T17:30:54.639" v="2716" actId="1076"/>
          <ac:picMkLst>
            <pc:docMk/>
            <pc:sldMk cId="237486859" sldId="431"/>
            <ac:picMk id="3" creationId="{8A924C85-B686-7772-6CAE-822A50502D60}"/>
          </ac:picMkLst>
        </pc:picChg>
        <pc:picChg chg="del">
          <ac:chgData name="dj black" userId="69d04372833c53a2" providerId="LiveId" clId="{B8EE3831-49FB-4BB9-B25B-036BF1B64A56}" dt="2024-01-08T17:11:11.650" v="2255" actId="478"/>
          <ac:picMkLst>
            <pc:docMk/>
            <pc:sldMk cId="237486859" sldId="431"/>
            <ac:picMk id="7" creationId="{9109FBC1-3DA9-AF3F-61FD-D05CCF3DBF7B}"/>
          </ac:picMkLst>
        </pc:picChg>
      </pc:sldChg>
      <pc:sldChg chg="addSp delSp modSp add mod ord">
        <pc:chgData name="dj black" userId="69d04372833c53a2" providerId="LiveId" clId="{B8EE3831-49FB-4BB9-B25B-036BF1B64A56}" dt="2024-01-08T17:12:06.258" v="2258" actId="6549"/>
        <pc:sldMkLst>
          <pc:docMk/>
          <pc:sldMk cId="2562923116" sldId="432"/>
        </pc:sldMkLst>
        <pc:spChg chg="mod">
          <ac:chgData name="dj black" userId="69d04372833c53a2" providerId="LiveId" clId="{B8EE3831-49FB-4BB9-B25B-036BF1B64A56}" dt="2024-01-08T17:03:32.160" v="1825" actId="20577"/>
          <ac:spMkLst>
            <pc:docMk/>
            <pc:sldMk cId="2562923116" sldId="432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17:12:06.258" v="2258" actId="6549"/>
          <ac:spMkLst>
            <pc:docMk/>
            <pc:sldMk cId="2562923116" sldId="432"/>
            <ac:spMk id="10" creationId="{56A8641F-DCDA-E9EE-4159-005BFD9E4EF5}"/>
          </ac:spMkLst>
        </pc:spChg>
        <pc:spChg chg="del">
          <ac:chgData name="dj black" userId="69d04372833c53a2" providerId="LiveId" clId="{B8EE3831-49FB-4BB9-B25B-036BF1B64A56}" dt="2024-01-08T17:03:38.117" v="1826" actId="478"/>
          <ac:spMkLst>
            <pc:docMk/>
            <pc:sldMk cId="2562923116" sldId="432"/>
            <ac:spMk id="14" creationId="{E83A7012-BBD3-5DAE-1E56-50664943ED3C}"/>
          </ac:spMkLst>
        </pc:spChg>
        <pc:picChg chg="del">
          <ac:chgData name="dj black" userId="69d04372833c53a2" providerId="LiveId" clId="{B8EE3831-49FB-4BB9-B25B-036BF1B64A56}" dt="2024-01-08T17:04:57.484" v="1831" actId="478"/>
          <ac:picMkLst>
            <pc:docMk/>
            <pc:sldMk cId="2562923116" sldId="432"/>
            <ac:picMk id="2" creationId="{00297A1F-37E8-4686-350E-E36C5E9B90E3}"/>
          </ac:picMkLst>
        </pc:picChg>
        <pc:picChg chg="add mod">
          <ac:chgData name="dj black" userId="69d04372833c53a2" providerId="LiveId" clId="{B8EE3831-49FB-4BB9-B25B-036BF1B64A56}" dt="2024-01-08T17:05:42.598" v="1868" actId="1076"/>
          <ac:picMkLst>
            <pc:docMk/>
            <pc:sldMk cId="2562923116" sldId="432"/>
            <ac:picMk id="3" creationId="{31637862-1E42-D117-2436-38F84D681D9F}"/>
          </ac:picMkLst>
        </pc:picChg>
        <pc:picChg chg="del">
          <ac:chgData name="dj black" userId="69d04372833c53a2" providerId="LiveId" clId="{B8EE3831-49FB-4BB9-B25B-036BF1B64A56}" dt="2024-01-08T17:05:00.219" v="1832" actId="478"/>
          <ac:picMkLst>
            <pc:docMk/>
            <pc:sldMk cId="2562923116" sldId="432"/>
            <ac:picMk id="7" creationId="{9109FBC1-3DA9-AF3F-61FD-D05CCF3DBF7B}"/>
          </ac:picMkLst>
        </pc:picChg>
        <pc:picChg chg="add mod">
          <ac:chgData name="dj black" userId="69d04372833c53a2" providerId="LiveId" clId="{B8EE3831-49FB-4BB9-B25B-036BF1B64A56}" dt="2024-01-08T17:05:46.905" v="1869" actId="1076"/>
          <ac:picMkLst>
            <pc:docMk/>
            <pc:sldMk cId="2562923116" sldId="432"/>
            <ac:picMk id="12" creationId="{77F8800D-1B7F-FF61-A993-DF907BB29EEC}"/>
          </ac:picMkLst>
        </pc:picChg>
      </pc:sldChg>
      <pc:sldChg chg="addSp delSp modSp add mod">
        <pc:chgData name="dj black" userId="69d04372833c53a2" providerId="LiveId" clId="{B8EE3831-49FB-4BB9-B25B-036BF1B64A56}" dt="2024-01-09T16:25:04.534" v="8785" actId="20577"/>
        <pc:sldMkLst>
          <pc:docMk/>
          <pc:sldMk cId="290448491" sldId="433"/>
        </pc:sldMkLst>
        <pc:spChg chg="mod">
          <ac:chgData name="dj black" userId="69d04372833c53a2" providerId="LiveId" clId="{B8EE3831-49FB-4BB9-B25B-036BF1B64A56}" dt="2024-01-09T16:25:04.534" v="8785" actId="20577"/>
          <ac:spMkLst>
            <pc:docMk/>
            <pc:sldMk cId="290448491" sldId="433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9T15:57:50.335" v="7821" actId="313"/>
          <ac:spMkLst>
            <pc:docMk/>
            <pc:sldMk cId="290448491" sldId="433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9T15:58:35.952" v="7840" actId="14100"/>
          <ac:spMkLst>
            <pc:docMk/>
            <pc:sldMk cId="290448491" sldId="433"/>
            <ac:spMk id="9" creationId="{8BED1379-2C64-4902-A414-90051165C903}"/>
          </ac:spMkLst>
        </pc:spChg>
        <pc:spChg chg="del">
          <ac:chgData name="dj black" userId="69d04372833c53a2" providerId="LiveId" clId="{B8EE3831-49FB-4BB9-B25B-036BF1B64A56}" dt="2024-01-09T16:15:09.485" v="8333" actId="478"/>
          <ac:spMkLst>
            <pc:docMk/>
            <pc:sldMk cId="290448491" sldId="433"/>
            <ac:spMk id="10" creationId="{56A8641F-DCDA-E9EE-4159-005BFD9E4EF5}"/>
          </ac:spMkLst>
        </pc:spChg>
        <pc:spChg chg="mod">
          <ac:chgData name="dj black" userId="69d04372833c53a2" providerId="LiveId" clId="{B8EE3831-49FB-4BB9-B25B-036BF1B64A56}" dt="2024-01-09T15:58:28.470" v="7838" actId="20577"/>
          <ac:spMkLst>
            <pc:docMk/>
            <pc:sldMk cId="290448491" sldId="433"/>
            <ac:spMk id="11" creationId="{774383B4-AACC-4685-AB80-6888FAA0B696}"/>
          </ac:spMkLst>
        </pc:spChg>
        <pc:spChg chg="mod">
          <ac:chgData name="dj black" userId="69d04372833c53a2" providerId="LiveId" clId="{B8EE3831-49FB-4BB9-B25B-036BF1B64A56}" dt="2024-01-09T15:58:47.602" v="7912" actId="1038"/>
          <ac:spMkLst>
            <pc:docMk/>
            <pc:sldMk cId="290448491" sldId="433"/>
            <ac:spMk id="17" creationId="{C1168A37-F12A-42E8-A95E-69747461C003}"/>
          </ac:spMkLst>
        </pc:spChg>
        <pc:picChg chg="add del mod">
          <ac:chgData name="dj black" userId="69d04372833c53a2" providerId="LiveId" clId="{B8EE3831-49FB-4BB9-B25B-036BF1B64A56}" dt="2024-01-09T16:23:15.036" v="8698" actId="478"/>
          <ac:picMkLst>
            <pc:docMk/>
            <pc:sldMk cId="290448491" sldId="433"/>
            <ac:picMk id="2" creationId="{94428F3D-7E03-A37E-8636-113A7BBFE267}"/>
          </ac:picMkLst>
        </pc:picChg>
      </pc:sldChg>
      <pc:sldChg chg="addSp modSp add del mod">
        <pc:chgData name="dj black" userId="69d04372833c53a2" providerId="LiveId" clId="{B8EE3831-49FB-4BB9-B25B-036BF1B64A56}" dt="2024-01-08T18:55:04.581" v="4928" actId="47"/>
        <pc:sldMkLst>
          <pc:docMk/>
          <pc:sldMk cId="1100967346" sldId="434"/>
        </pc:sldMkLst>
        <pc:spChg chg="mod">
          <ac:chgData name="dj black" userId="69d04372833c53a2" providerId="LiveId" clId="{B8EE3831-49FB-4BB9-B25B-036BF1B64A56}" dt="2024-01-08T18:52:31.817" v="4927" actId="20577"/>
          <ac:spMkLst>
            <pc:docMk/>
            <pc:sldMk cId="1100967346" sldId="434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18:44:41.353" v="4865" actId="20577"/>
          <ac:spMkLst>
            <pc:docMk/>
            <pc:sldMk cId="1100967346" sldId="434"/>
            <ac:spMk id="5" creationId="{C8855392-9FED-4979-8AC6-A73037648D43}"/>
          </ac:spMkLst>
        </pc:spChg>
        <pc:spChg chg="add mod">
          <ac:chgData name="dj black" userId="69d04372833c53a2" providerId="LiveId" clId="{B8EE3831-49FB-4BB9-B25B-036BF1B64A56}" dt="2024-01-08T18:28:26.116" v="4708" actId="1076"/>
          <ac:spMkLst>
            <pc:docMk/>
            <pc:sldMk cId="1100967346" sldId="434"/>
            <ac:spMk id="7" creationId="{8EF33B41-8F30-9B2A-141A-383E30142BA4}"/>
          </ac:spMkLst>
        </pc:spChg>
        <pc:spChg chg="add mod">
          <ac:chgData name="dj black" userId="69d04372833c53a2" providerId="LiveId" clId="{B8EE3831-49FB-4BB9-B25B-036BF1B64A56}" dt="2024-01-08T18:52:30.009" v="4926" actId="1076"/>
          <ac:spMkLst>
            <pc:docMk/>
            <pc:sldMk cId="1100967346" sldId="434"/>
            <ac:spMk id="10" creationId="{8FF01390-2788-5151-429F-41CBDB822F29}"/>
          </ac:spMkLst>
        </pc:spChg>
        <pc:picChg chg="add mod">
          <ac:chgData name="dj black" userId="69d04372833c53a2" providerId="LiveId" clId="{B8EE3831-49FB-4BB9-B25B-036BF1B64A56}" dt="2024-01-08T18:24:53.264" v="4660" actId="1076"/>
          <ac:picMkLst>
            <pc:docMk/>
            <pc:sldMk cId="1100967346" sldId="434"/>
            <ac:picMk id="2" creationId="{4E881272-A213-DA74-B2B2-B8F3C8DB613D}"/>
          </ac:picMkLst>
        </pc:picChg>
        <pc:picChg chg="add mod ord">
          <ac:chgData name="dj black" userId="69d04372833c53a2" providerId="LiveId" clId="{B8EE3831-49FB-4BB9-B25B-036BF1B64A56}" dt="2024-01-08T18:26:21.920" v="4686" actId="1076"/>
          <ac:picMkLst>
            <pc:docMk/>
            <pc:sldMk cId="1100967346" sldId="434"/>
            <ac:picMk id="6" creationId="{44CCD150-1899-9BAA-2032-A0DCBC39CE9B}"/>
          </ac:picMkLst>
        </pc:picChg>
      </pc:sldChg>
      <pc:sldChg chg="modSp add mod">
        <pc:chgData name="dj black" userId="69d04372833c53a2" providerId="LiveId" clId="{B8EE3831-49FB-4BB9-B25B-036BF1B64A56}" dt="2024-01-08T19:19:26.025" v="5797" actId="20577"/>
        <pc:sldMkLst>
          <pc:docMk/>
          <pc:sldMk cId="2393436294" sldId="435"/>
        </pc:sldMkLst>
        <pc:spChg chg="mod">
          <ac:chgData name="dj black" userId="69d04372833c53a2" providerId="LiveId" clId="{B8EE3831-49FB-4BB9-B25B-036BF1B64A56}" dt="2024-01-08T19:19:26.025" v="5797" actId="20577"/>
          <ac:spMkLst>
            <pc:docMk/>
            <pc:sldMk cId="2393436294" sldId="435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19:16:31.556" v="5571" actId="20577"/>
          <ac:spMkLst>
            <pc:docMk/>
            <pc:sldMk cId="2393436294" sldId="435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19:18:55.028" v="5755" actId="1076"/>
          <ac:spMkLst>
            <pc:docMk/>
            <pc:sldMk cId="2393436294" sldId="435"/>
            <ac:spMk id="10" creationId="{8FF01390-2788-5151-429F-41CBDB822F29}"/>
          </ac:spMkLst>
        </pc:spChg>
      </pc:sldChg>
      <pc:sldChg chg="addSp delSp modSp add mod">
        <pc:chgData name="dj black" userId="69d04372833c53a2" providerId="LiveId" clId="{B8EE3831-49FB-4BB9-B25B-036BF1B64A56}" dt="2024-01-08T20:33:56.570" v="6428" actId="478"/>
        <pc:sldMkLst>
          <pc:docMk/>
          <pc:sldMk cId="615023082" sldId="436"/>
        </pc:sldMkLst>
        <pc:spChg chg="mod">
          <ac:chgData name="dj black" userId="69d04372833c53a2" providerId="LiveId" clId="{B8EE3831-49FB-4BB9-B25B-036BF1B64A56}" dt="2024-01-08T19:12:59.638" v="5542" actId="14100"/>
          <ac:spMkLst>
            <pc:docMk/>
            <pc:sldMk cId="615023082" sldId="436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19:16:37.510" v="5574" actId="20577"/>
          <ac:spMkLst>
            <pc:docMk/>
            <pc:sldMk cId="615023082" sldId="436"/>
            <ac:spMk id="5" creationId="{C8855392-9FED-4979-8AC6-A73037648D43}"/>
          </ac:spMkLst>
        </pc:spChg>
        <pc:spChg chg="del">
          <ac:chgData name="dj black" userId="69d04372833c53a2" providerId="LiveId" clId="{B8EE3831-49FB-4BB9-B25B-036BF1B64A56}" dt="2024-01-08T18:59:58.997" v="5036" actId="478"/>
          <ac:spMkLst>
            <pc:docMk/>
            <pc:sldMk cId="615023082" sldId="436"/>
            <ac:spMk id="7" creationId="{8EF33B41-8F30-9B2A-141A-383E30142BA4}"/>
          </ac:spMkLst>
        </pc:spChg>
        <pc:spChg chg="del">
          <ac:chgData name="dj black" userId="69d04372833c53a2" providerId="LiveId" clId="{B8EE3831-49FB-4BB9-B25B-036BF1B64A56}" dt="2024-01-08T19:00:03.272" v="5037" actId="478"/>
          <ac:spMkLst>
            <pc:docMk/>
            <pc:sldMk cId="615023082" sldId="436"/>
            <ac:spMk id="10" creationId="{8FF01390-2788-5151-429F-41CBDB822F29}"/>
          </ac:spMkLst>
        </pc:spChg>
        <pc:spChg chg="add mod">
          <ac:chgData name="dj black" userId="69d04372833c53a2" providerId="LiveId" clId="{B8EE3831-49FB-4BB9-B25B-036BF1B64A56}" dt="2024-01-08T19:40:05.887" v="5798" actId="20577"/>
          <ac:spMkLst>
            <pc:docMk/>
            <pc:sldMk cId="615023082" sldId="436"/>
            <ac:spMk id="15" creationId="{E25AEC1C-3D75-8252-F0A9-F381B0EB7352}"/>
          </ac:spMkLst>
        </pc:spChg>
        <pc:picChg chg="del">
          <ac:chgData name="dj black" userId="69d04372833c53a2" providerId="LiveId" clId="{B8EE3831-49FB-4BB9-B25B-036BF1B64A56}" dt="2024-01-08T18:58:02.847" v="5013" actId="478"/>
          <ac:picMkLst>
            <pc:docMk/>
            <pc:sldMk cId="615023082" sldId="436"/>
            <ac:picMk id="2" creationId="{4E881272-A213-DA74-B2B2-B8F3C8DB613D}"/>
          </ac:picMkLst>
        </pc:picChg>
        <pc:picChg chg="add del mod">
          <ac:chgData name="dj black" userId="69d04372833c53a2" providerId="LiveId" clId="{B8EE3831-49FB-4BB9-B25B-036BF1B64A56}" dt="2024-01-08T20:33:20.651" v="6423" actId="21"/>
          <ac:picMkLst>
            <pc:docMk/>
            <pc:sldMk cId="615023082" sldId="436"/>
            <ac:picMk id="2" creationId="{D0C0D131-7A66-9229-13EB-CE99D732F697}"/>
          </ac:picMkLst>
        </pc:picChg>
        <pc:picChg chg="mod">
          <ac:chgData name="dj black" userId="69d04372833c53a2" providerId="LiveId" clId="{B8EE3831-49FB-4BB9-B25B-036BF1B64A56}" dt="2024-01-08T19:14:26.199" v="5562" actId="14100"/>
          <ac:picMkLst>
            <pc:docMk/>
            <pc:sldMk cId="615023082" sldId="436"/>
            <ac:picMk id="6" creationId="{44CCD150-1899-9BAA-2032-A0DCBC39CE9B}"/>
          </ac:picMkLst>
        </pc:picChg>
        <pc:picChg chg="add del mod">
          <ac:chgData name="dj black" userId="69d04372833c53a2" providerId="LiveId" clId="{B8EE3831-49FB-4BB9-B25B-036BF1B64A56}" dt="2024-01-08T20:33:56.570" v="6428" actId="478"/>
          <ac:picMkLst>
            <pc:docMk/>
            <pc:sldMk cId="615023082" sldId="436"/>
            <ac:picMk id="7" creationId="{B1362FFF-8DA1-2B52-66EF-BECE55229CC6}"/>
          </ac:picMkLst>
        </pc:picChg>
        <pc:picChg chg="add mod">
          <ac:chgData name="dj black" userId="69d04372833c53a2" providerId="LiveId" clId="{B8EE3831-49FB-4BB9-B25B-036BF1B64A56}" dt="2024-01-08T19:15:04.107" v="5567" actId="1076"/>
          <ac:picMkLst>
            <pc:docMk/>
            <pc:sldMk cId="615023082" sldId="436"/>
            <ac:picMk id="12" creationId="{07D7DC30-D0CA-B977-63A3-36568CD38A84}"/>
          </ac:picMkLst>
        </pc:picChg>
        <pc:picChg chg="add mod">
          <ac:chgData name="dj black" userId="69d04372833c53a2" providerId="LiveId" clId="{B8EE3831-49FB-4BB9-B25B-036BF1B64A56}" dt="2024-01-08T19:14:28.569" v="5563" actId="1076"/>
          <ac:picMkLst>
            <pc:docMk/>
            <pc:sldMk cId="615023082" sldId="436"/>
            <ac:picMk id="14" creationId="{DAD1BB09-1843-D89C-653E-62D329294D2C}"/>
          </ac:picMkLst>
        </pc:picChg>
        <pc:picChg chg="add mod ord">
          <ac:chgData name="dj black" userId="69d04372833c53a2" providerId="LiveId" clId="{B8EE3831-49FB-4BB9-B25B-036BF1B64A56}" dt="2024-01-08T19:14:57.192" v="5566" actId="1076"/>
          <ac:picMkLst>
            <pc:docMk/>
            <pc:sldMk cId="615023082" sldId="436"/>
            <ac:picMk id="16" creationId="{DC2C4C12-7F89-BE03-6EC0-B78F1DC07342}"/>
          </ac:picMkLst>
        </pc:picChg>
      </pc:sldChg>
      <pc:sldChg chg="addSp delSp modSp add mod">
        <pc:chgData name="dj black" userId="69d04372833c53a2" providerId="LiveId" clId="{B8EE3831-49FB-4BB9-B25B-036BF1B64A56}" dt="2024-01-08T20:19:05.193" v="6128" actId="1076"/>
        <pc:sldMkLst>
          <pc:docMk/>
          <pc:sldMk cId="2499929057" sldId="437"/>
        </pc:sldMkLst>
        <pc:spChg chg="mod">
          <ac:chgData name="dj black" userId="69d04372833c53a2" providerId="LiveId" clId="{B8EE3831-49FB-4BB9-B25B-036BF1B64A56}" dt="2024-01-08T20:14:09.904" v="6061" actId="255"/>
          <ac:spMkLst>
            <pc:docMk/>
            <pc:sldMk cId="2499929057" sldId="437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20:09:41.271" v="5956" actId="20577"/>
          <ac:spMkLst>
            <pc:docMk/>
            <pc:sldMk cId="2499929057" sldId="437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20:19:05.193" v="6128" actId="1076"/>
          <ac:spMkLst>
            <pc:docMk/>
            <pc:sldMk cId="2499929057" sldId="437"/>
            <ac:spMk id="15" creationId="{E25AEC1C-3D75-8252-F0A9-F381B0EB7352}"/>
          </ac:spMkLst>
        </pc:spChg>
        <pc:picChg chg="add mod">
          <ac:chgData name="dj black" userId="69d04372833c53a2" providerId="LiveId" clId="{B8EE3831-49FB-4BB9-B25B-036BF1B64A56}" dt="2024-01-08T20:10:46.997" v="5982" actId="1076"/>
          <ac:picMkLst>
            <pc:docMk/>
            <pc:sldMk cId="2499929057" sldId="437"/>
            <ac:picMk id="2" creationId="{297ACA8A-86F1-30A7-929E-180C13BCCB6B}"/>
          </ac:picMkLst>
        </pc:picChg>
        <pc:picChg chg="mod">
          <ac:chgData name="dj black" userId="69d04372833c53a2" providerId="LiveId" clId="{B8EE3831-49FB-4BB9-B25B-036BF1B64A56}" dt="2024-01-08T20:16:03.146" v="6089" actId="14100"/>
          <ac:picMkLst>
            <pc:docMk/>
            <pc:sldMk cId="2499929057" sldId="437"/>
            <ac:picMk id="6" creationId="{44CCD150-1899-9BAA-2032-A0DCBC39CE9B}"/>
          </ac:picMkLst>
        </pc:picChg>
        <pc:picChg chg="add mod">
          <ac:chgData name="dj black" userId="69d04372833c53a2" providerId="LiveId" clId="{B8EE3831-49FB-4BB9-B25B-036BF1B64A56}" dt="2024-01-08T20:16:04.354" v="6090" actId="1076"/>
          <ac:picMkLst>
            <pc:docMk/>
            <pc:sldMk cId="2499929057" sldId="437"/>
            <ac:picMk id="7" creationId="{4F3DB2DD-0743-DA67-F469-65ED9BE27B7D}"/>
          </ac:picMkLst>
        </pc:picChg>
        <pc:picChg chg="del">
          <ac:chgData name="dj black" userId="69d04372833c53a2" providerId="LiveId" clId="{B8EE3831-49FB-4BB9-B25B-036BF1B64A56}" dt="2024-01-08T20:08:37.361" v="5911" actId="478"/>
          <ac:picMkLst>
            <pc:docMk/>
            <pc:sldMk cId="2499929057" sldId="437"/>
            <ac:picMk id="12" creationId="{07D7DC30-D0CA-B977-63A3-36568CD38A84}"/>
          </ac:picMkLst>
        </pc:picChg>
        <pc:picChg chg="del">
          <ac:chgData name="dj black" userId="69d04372833c53a2" providerId="LiveId" clId="{B8EE3831-49FB-4BB9-B25B-036BF1B64A56}" dt="2024-01-08T20:15:24.011" v="6066" actId="478"/>
          <ac:picMkLst>
            <pc:docMk/>
            <pc:sldMk cId="2499929057" sldId="437"/>
            <ac:picMk id="14" creationId="{DAD1BB09-1843-D89C-653E-62D329294D2C}"/>
          </ac:picMkLst>
        </pc:picChg>
        <pc:picChg chg="mod">
          <ac:chgData name="dj black" userId="69d04372833c53a2" providerId="LiveId" clId="{B8EE3831-49FB-4BB9-B25B-036BF1B64A56}" dt="2024-01-08T20:10:45.191" v="5981" actId="14100"/>
          <ac:picMkLst>
            <pc:docMk/>
            <pc:sldMk cId="2499929057" sldId="437"/>
            <ac:picMk id="16" creationId="{DC2C4C12-7F89-BE03-6EC0-B78F1DC07342}"/>
          </ac:picMkLst>
        </pc:picChg>
      </pc:sldChg>
      <pc:sldChg chg="addSp delSp modSp add mod">
        <pc:chgData name="dj black" userId="69d04372833c53a2" providerId="LiveId" clId="{B8EE3831-49FB-4BB9-B25B-036BF1B64A56}" dt="2024-01-08T20:47:36.804" v="6607" actId="6549"/>
        <pc:sldMkLst>
          <pc:docMk/>
          <pc:sldMk cId="1352196549" sldId="438"/>
        </pc:sldMkLst>
        <pc:spChg chg="mod">
          <ac:chgData name="dj black" userId="69d04372833c53a2" providerId="LiveId" clId="{B8EE3831-49FB-4BB9-B25B-036BF1B64A56}" dt="2024-01-08T20:39:22.519" v="6480" actId="1076"/>
          <ac:spMkLst>
            <pc:docMk/>
            <pc:sldMk cId="1352196549" sldId="438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8T20:21:05.468" v="6225" actId="6549"/>
          <ac:spMkLst>
            <pc:docMk/>
            <pc:sldMk cId="1352196549" sldId="438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8T20:47:36.804" v="6607" actId="6549"/>
          <ac:spMkLst>
            <pc:docMk/>
            <pc:sldMk cId="1352196549" sldId="438"/>
            <ac:spMk id="15" creationId="{E25AEC1C-3D75-8252-F0A9-F381B0EB7352}"/>
          </ac:spMkLst>
        </pc:spChg>
        <pc:picChg chg="del">
          <ac:chgData name="dj black" userId="69d04372833c53a2" providerId="LiveId" clId="{B8EE3831-49FB-4BB9-B25B-036BF1B64A56}" dt="2024-01-08T20:21:09.274" v="6226" actId="478"/>
          <ac:picMkLst>
            <pc:docMk/>
            <pc:sldMk cId="1352196549" sldId="438"/>
            <ac:picMk id="2" creationId="{297ACA8A-86F1-30A7-929E-180C13BCCB6B}"/>
          </ac:picMkLst>
        </pc:picChg>
        <pc:picChg chg="mod">
          <ac:chgData name="dj black" userId="69d04372833c53a2" providerId="LiveId" clId="{B8EE3831-49FB-4BB9-B25B-036BF1B64A56}" dt="2024-01-08T20:38:39.642" v="6474" actId="1076"/>
          <ac:picMkLst>
            <pc:docMk/>
            <pc:sldMk cId="1352196549" sldId="438"/>
            <ac:picMk id="6" creationId="{44CCD150-1899-9BAA-2032-A0DCBC39CE9B}"/>
          </ac:picMkLst>
        </pc:picChg>
        <pc:picChg chg="del">
          <ac:chgData name="dj black" userId="69d04372833c53a2" providerId="LiveId" clId="{B8EE3831-49FB-4BB9-B25B-036BF1B64A56}" dt="2024-01-08T20:21:11.552" v="6227" actId="478"/>
          <ac:picMkLst>
            <pc:docMk/>
            <pc:sldMk cId="1352196549" sldId="438"/>
            <ac:picMk id="7" creationId="{4F3DB2DD-0743-DA67-F469-65ED9BE27B7D}"/>
          </ac:picMkLst>
        </pc:picChg>
        <pc:picChg chg="add mod">
          <ac:chgData name="dj black" userId="69d04372833c53a2" providerId="LiveId" clId="{B8EE3831-49FB-4BB9-B25B-036BF1B64A56}" dt="2024-01-08T20:26:14.768" v="6266" actId="1076"/>
          <ac:picMkLst>
            <pc:docMk/>
            <pc:sldMk cId="1352196549" sldId="438"/>
            <ac:picMk id="10" creationId="{EB719019-28AA-C38E-A472-FCF60FFF2853}"/>
          </ac:picMkLst>
        </pc:picChg>
        <pc:picChg chg="add mod">
          <ac:chgData name="dj black" userId="69d04372833c53a2" providerId="LiveId" clId="{B8EE3831-49FB-4BB9-B25B-036BF1B64A56}" dt="2024-01-08T20:38:44.151" v="6475" actId="1076"/>
          <ac:picMkLst>
            <pc:docMk/>
            <pc:sldMk cId="1352196549" sldId="438"/>
            <ac:picMk id="12" creationId="{836481CA-69C0-8172-FBEA-E3F298096F7E}"/>
          </ac:picMkLst>
        </pc:picChg>
        <pc:picChg chg="add mod">
          <ac:chgData name="dj black" userId="69d04372833c53a2" providerId="LiveId" clId="{B8EE3831-49FB-4BB9-B25B-036BF1B64A56}" dt="2024-01-08T20:38:49.652" v="6476" actId="1076"/>
          <ac:picMkLst>
            <pc:docMk/>
            <pc:sldMk cId="1352196549" sldId="438"/>
            <ac:picMk id="14" creationId="{980A2BD8-1A02-6DAD-BD79-7A218EF5BD74}"/>
          </ac:picMkLst>
        </pc:picChg>
        <pc:picChg chg="mod">
          <ac:chgData name="dj black" userId="69d04372833c53a2" providerId="LiveId" clId="{B8EE3831-49FB-4BB9-B25B-036BF1B64A56}" dt="2024-01-08T20:26:19.559" v="6267" actId="14100"/>
          <ac:picMkLst>
            <pc:docMk/>
            <pc:sldMk cId="1352196549" sldId="438"/>
            <ac:picMk id="16" creationId="{DC2C4C12-7F89-BE03-6EC0-B78F1DC07342}"/>
          </ac:picMkLst>
        </pc:picChg>
      </pc:sldChg>
      <pc:sldChg chg="addSp delSp modSp add mod">
        <pc:chgData name="dj black" userId="69d04372833c53a2" providerId="LiveId" clId="{B8EE3831-49FB-4BB9-B25B-036BF1B64A56}" dt="2024-01-09T15:31:30.338" v="7320" actId="20577"/>
        <pc:sldMkLst>
          <pc:docMk/>
          <pc:sldMk cId="2429957885" sldId="439"/>
        </pc:sldMkLst>
        <pc:spChg chg="mod">
          <ac:chgData name="dj black" userId="69d04372833c53a2" providerId="LiveId" clId="{B8EE3831-49FB-4BB9-B25B-036BF1B64A56}" dt="2024-01-09T15:31:30.338" v="7320" actId="20577"/>
          <ac:spMkLst>
            <pc:docMk/>
            <pc:sldMk cId="2429957885" sldId="439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9T15:22:20.844" v="6864" actId="20577"/>
          <ac:spMkLst>
            <pc:docMk/>
            <pc:sldMk cId="2429957885" sldId="439"/>
            <ac:spMk id="5" creationId="{C8855392-9FED-4979-8AC6-A73037648D43}"/>
          </ac:spMkLst>
        </pc:spChg>
        <pc:spChg chg="del">
          <ac:chgData name="dj black" userId="69d04372833c53a2" providerId="LiveId" clId="{B8EE3831-49FB-4BB9-B25B-036BF1B64A56}" dt="2024-01-08T20:54:50.625" v="6757" actId="478"/>
          <ac:spMkLst>
            <pc:docMk/>
            <pc:sldMk cId="2429957885" sldId="439"/>
            <ac:spMk id="15" creationId="{E25AEC1C-3D75-8252-F0A9-F381B0EB7352}"/>
          </ac:spMkLst>
        </pc:spChg>
        <pc:picChg chg="add mod">
          <ac:chgData name="dj black" userId="69d04372833c53a2" providerId="LiveId" clId="{B8EE3831-49FB-4BB9-B25B-036BF1B64A56}" dt="2024-01-08T20:56:28.810" v="6790" actId="1076"/>
          <ac:picMkLst>
            <pc:docMk/>
            <pc:sldMk cId="2429957885" sldId="439"/>
            <ac:picMk id="2" creationId="{ACF07B8A-38B8-048F-9969-9B2AE73D2A89}"/>
          </ac:picMkLst>
        </pc:picChg>
        <pc:picChg chg="mod">
          <ac:chgData name="dj black" userId="69d04372833c53a2" providerId="LiveId" clId="{B8EE3831-49FB-4BB9-B25B-036BF1B64A56}" dt="2024-01-08T20:56:47.749" v="6794" actId="14100"/>
          <ac:picMkLst>
            <pc:docMk/>
            <pc:sldMk cId="2429957885" sldId="439"/>
            <ac:picMk id="6" creationId="{44CCD150-1899-9BAA-2032-A0DCBC39CE9B}"/>
          </ac:picMkLst>
        </pc:picChg>
        <pc:picChg chg="add mod">
          <ac:chgData name="dj black" userId="69d04372833c53a2" providerId="LiveId" clId="{B8EE3831-49FB-4BB9-B25B-036BF1B64A56}" dt="2024-01-08T20:56:37.361" v="6792" actId="1076"/>
          <ac:picMkLst>
            <pc:docMk/>
            <pc:sldMk cId="2429957885" sldId="439"/>
            <ac:picMk id="7" creationId="{B73BCAAE-68E1-648E-50CC-42C8D010C409}"/>
          </ac:picMkLst>
        </pc:picChg>
        <pc:picChg chg="del">
          <ac:chgData name="dj black" userId="69d04372833c53a2" providerId="LiveId" clId="{B8EE3831-49FB-4BB9-B25B-036BF1B64A56}" dt="2024-01-08T20:53:02.342" v="6700" actId="478"/>
          <ac:picMkLst>
            <pc:docMk/>
            <pc:sldMk cId="2429957885" sldId="439"/>
            <ac:picMk id="10" creationId="{EB719019-28AA-C38E-A472-FCF60FFF2853}"/>
          </ac:picMkLst>
        </pc:picChg>
        <pc:picChg chg="add mod">
          <ac:chgData name="dj black" userId="69d04372833c53a2" providerId="LiveId" clId="{B8EE3831-49FB-4BB9-B25B-036BF1B64A56}" dt="2024-01-08T20:56:41.338" v="6793" actId="1076"/>
          <ac:picMkLst>
            <pc:docMk/>
            <pc:sldMk cId="2429957885" sldId="439"/>
            <ac:picMk id="12" creationId="{A67B4CD2-85FF-3485-9C7D-EF3468B3ED1D}"/>
          </ac:picMkLst>
        </pc:picChg>
        <pc:picChg chg="add mod">
          <ac:chgData name="dj black" userId="69d04372833c53a2" providerId="LiveId" clId="{B8EE3831-49FB-4BB9-B25B-036BF1B64A56}" dt="2024-01-08T20:56:32.551" v="6791" actId="1076"/>
          <ac:picMkLst>
            <pc:docMk/>
            <pc:sldMk cId="2429957885" sldId="439"/>
            <ac:picMk id="14" creationId="{FE7DD13B-4C42-C706-8E7A-906FA1573307}"/>
          </ac:picMkLst>
        </pc:picChg>
        <pc:picChg chg="del">
          <ac:chgData name="dj black" userId="69d04372833c53a2" providerId="LiveId" clId="{B8EE3831-49FB-4BB9-B25B-036BF1B64A56}" dt="2024-01-08T20:56:50.042" v="6795" actId="478"/>
          <ac:picMkLst>
            <pc:docMk/>
            <pc:sldMk cId="2429957885" sldId="439"/>
            <ac:picMk id="16" creationId="{DC2C4C12-7F89-BE03-6EC0-B78F1DC07342}"/>
          </ac:picMkLst>
        </pc:picChg>
      </pc:sldChg>
      <pc:sldChg chg="addSp delSp modSp add mod">
        <pc:chgData name="dj black" userId="69d04372833c53a2" providerId="LiveId" clId="{B8EE3831-49FB-4BB9-B25B-036BF1B64A56}" dt="2024-01-09T15:53:38.961" v="7708" actId="255"/>
        <pc:sldMkLst>
          <pc:docMk/>
          <pc:sldMk cId="3665299579" sldId="440"/>
        </pc:sldMkLst>
        <pc:spChg chg="mod">
          <ac:chgData name="dj black" userId="69d04372833c53a2" providerId="LiveId" clId="{B8EE3831-49FB-4BB9-B25B-036BF1B64A56}" dt="2024-01-09T15:53:38.961" v="7708" actId="255"/>
          <ac:spMkLst>
            <pc:docMk/>
            <pc:sldMk cId="3665299579" sldId="440"/>
            <ac:spMk id="3" creationId="{421EE4AB-8E79-C54E-281A-6C45757DB4A3}"/>
          </ac:spMkLst>
        </pc:spChg>
        <pc:spChg chg="mod">
          <ac:chgData name="dj black" userId="69d04372833c53a2" providerId="LiveId" clId="{B8EE3831-49FB-4BB9-B25B-036BF1B64A56}" dt="2024-01-09T15:40:37.387" v="7418" actId="20577"/>
          <ac:spMkLst>
            <pc:docMk/>
            <pc:sldMk cId="3665299579" sldId="440"/>
            <ac:spMk id="5" creationId="{C8855392-9FED-4979-8AC6-A73037648D43}"/>
          </ac:spMkLst>
        </pc:spChg>
        <pc:picChg chg="del">
          <ac:chgData name="dj black" userId="69d04372833c53a2" providerId="LiveId" clId="{B8EE3831-49FB-4BB9-B25B-036BF1B64A56}" dt="2024-01-09T15:37:16.340" v="7404" actId="478"/>
          <ac:picMkLst>
            <pc:docMk/>
            <pc:sldMk cId="3665299579" sldId="440"/>
            <ac:picMk id="2" creationId="{ACF07B8A-38B8-048F-9969-9B2AE73D2A89}"/>
          </ac:picMkLst>
        </pc:picChg>
        <pc:picChg chg="mod">
          <ac:chgData name="dj black" userId="69d04372833c53a2" providerId="LiveId" clId="{B8EE3831-49FB-4BB9-B25B-036BF1B64A56}" dt="2024-01-09T15:46:21.388" v="7563" actId="14100"/>
          <ac:picMkLst>
            <pc:docMk/>
            <pc:sldMk cId="3665299579" sldId="440"/>
            <ac:picMk id="6" creationId="{44CCD150-1899-9BAA-2032-A0DCBC39CE9B}"/>
          </ac:picMkLst>
        </pc:picChg>
        <pc:picChg chg="del">
          <ac:chgData name="dj black" userId="69d04372833c53a2" providerId="LiveId" clId="{B8EE3831-49FB-4BB9-B25B-036BF1B64A56}" dt="2024-01-09T15:37:17.648" v="7406" actId="478"/>
          <ac:picMkLst>
            <pc:docMk/>
            <pc:sldMk cId="3665299579" sldId="440"/>
            <ac:picMk id="7" creationId="{B73BCAAE-68E1-648E-50CC-42C8D010C409}"/>
          </ac:picMkLst>
        </pc:picChg>
        <pc:picChg chg="add mod">
          <ac:chgData name="dj black" userId="69d04372833c53a2" providerId="LiveId" clId="{B8EE3831-49FB-4BB9-B25B-036BF1B64A56}" dt="2024-01-09T15:46:23.184" v="7564" actId="1076"/>
          <ac:picMkLst>
            <pc:docMk/>
            <pc:sldMk cId="3665299579" sldId="440"/>
            <ac:picMk id="10" creationId="{3B40C5AC-CA0D-3AAD-9DDF-AC1001778592}"/>
          </ac:picMkLst>
        </pc:picChg>
        <pc:picChg chg="del">
          <ac:chgData name="dj black" userId="69d04372833c53a2" providerId="LiveId" clId="{B8EE3831-49FB-4BB9-B25B-036BF1B64A56}" dt="2024-01-09T15:37:18.276" v="7407" actId="478"/>
          <ac:picMkLst>
            <pc:docMk/>
            <pc:sldMk cId="3665299579" sldId="440"/>
            <ac:picMk id="12" creationId="{A67B4CD2-85FF-3485-9C7D-EF3468B3ED1D}"/>
          </ac:picMkLst>
        </pc:picChg>
        <pc:picChg chg="del">
          <ac:chgData name="dj black" userId="69d04372833c53a2" providerId="LiveId" clId="{B8EE3831-49FB-4BB9-B25B-036BF1B64A56}" dt="2024-01-09T15:37:16.970" v="7405" actId="478"/>
          <ac:picMkLst>
            <pc:docMk/>
            <pc:sldMk cId="3665299579" sldId="440"/>
            <ac:picMk id="14" creationId="{FE7DD13B-4C42-C706-8E7A-906FA1573307}"/>
          </ac:picMkLst>
        </pc:picChg>
      </pc:sldChg>
      <pc:sldChg chg="add del">
        <pc:chgData name="dj black" userId="69d04372833c53a2" providerId="LiveId" clId="{B8EE3831-49FB-4BB9-B25B-036BF1B64A56}" dt="2024-01-09T17:49:14.203" v="9435" actId="47"/>
        <pc:sldMkLst>
          <pc:docMk/>
          <pc:sldMk cId="2626948464" sldId="441"/>
        </pc:sldMkLst>
      </pc:sldChg>
      <pc:sldChg chg="addSp delSp modSp add mod">
        <pc:chgData name="dj black" userId="69d04372833c53a2" providerId="LiveId" clId="{B8EE3831-49FB-4BB9-B25B-036BF1B64A56}" dt="2024-01-11T20:54:25.837" v="10835" actId="6549"/>
        <pc:sldMkLst>
          <pc:docMk/>
          <pc:sldMk cId="3024010348" sldId="441"/>
        </pc:sldMkLst>
        <pc:spChg chg="mod">
          <ac:chgData name="dj black" userId="69d04372833c53a2" providerId="LiveId" clId="{B8EE3831-49FB-4BB9-B25B-036BF1B64A56}" dt="2024-01-11T20:54:25.837" v="10835" actId="6549"/>
          <ac:spMkLst>
            <pc:docMk/>
            <pc:sldMk cId="3024010348" sldId="441"/>
            <ac:spMk id="5" creationId="{C8855392-9FED-4979-8AC6-A73037648D43}"/>
          </ac:spMkLst>
        </pc:spChg>
        <pc:spChg chg="add mod topLvl">
          <ac:chgData name="dj black" userId="69d04372833c53a2" providerId="LiveId" clId="{B8EE3831-49FB-4BB9-B25B-036BF1B64A56}" dt="2024-01-09T18:12:50.184" v="9757" actId="255"/>
          <ac:spMkLst>
            <pc:docMk/>
            <pc:sldMk cId="3024010348" sldId="441"/>
            <ac:spMk id="6" creationId="{14BEABC9-1B47-05CC-8C44-2C26471E3C36}"/>
          </ac:spMkLst>
        </pc:spChg>
        <pc:spChg chg="mod">
          <ac:chgData name="dj black" userId="69d04372833c53a2" providerId="LiveId" clId="{B8EE3831-49FB-4BB9-B25B-036BF1B64A56}" dt="2024-01-09T18:17:19.081" v="9816" actId="164"/>
          <ac:spMkLst>
            <pc:docMk/>
            <pc:sldMk cId="3024010348" sldId="441"/>
            <ac:spMk id="7" creationId="{2BF4996D-780E-4D54-75B1-BBEE0344C94A}"/>
          </ac:spMkLst>
        </pc:spChg>
        <pc:spChg chg="del mod">
          <ac:chgData name="dj black" userId="69d04372833c53a2" providerId="LiveId" clId="{B8EE3831-49FB-4BB9-B25B-036BF1B64A56}" dt="2024-01-09T18:16:35.753" v="9811" actId="478"/>
          <ac:spMkLst>
            <pc:docMk/>
            <pc:sldMk cId="3024010348" sldId="441"/>
            <ac:spMk id="12" creationId="{549F3757-C3E2-3F7F-310E-2880265262C3}"/>
          </ac:spMkLst>
        </pc:spChg>
        <pc:spChg chg="del mod topLvl">
          <ac:chgData name="dj black" userId="69d04372833c53a2" providerId="LiveId" clId="{B8EE3831-49FB-4BB9-B25B-036BF1B64A56}" dt="2024-01-09T17:57:52.174" v="9599" actId="478"/>
          <ac:spMkLst>
            <pc:docMk/>
            <pc:sldMk cId="3024010348" sldId="441"/>
            <ac:spMk id="14" creationId="{F96162B8-CC39-BAD8-0C41-7428C3B34388}"/>
          </ac:spMkLst>
        </pc:spChg>
        <pc:spChg chg="mod">
          <ac:chgData name="dj black" userId="69d04372833c53a2" providerId="LiveId" clId="{B8EE3831-49FB-4BB9-B25B-036BF1B64A56}" dt="2024-01-09T18:17:19.081" v="9816" actId="164"/>
          <ac:spMkLst>
            <pc:docMk/>
            <pc:sldMk cId="3024010348" sldId="441"/>
            <ac:spMk id="15" creationId="{E33C62FF-8FB5-3D2A-9E5B-946AE85CDF68}"/>
          </ac:spMkLst>
        </pc:spChg>
        <pc:spChg chg="mod topLvl">
          <ac:chgData name="dj black" userId="69d04372833c53a2" providerId="LiveId" clId="{B8EE3831-49FB-4BB9-B25B-036BF1B64A56}" dt="2024-01-09T18:03:09.958" v="9726" actId="164"/>
          <ac:spMkLst>
            <pc:docMk/>
            <pc:sldMk cId="3024010348" sldId="441"/>
            <ac:spMk id="16" creationId="{FB63F002-3385-0BAD-5349-22BBD0A14ED4}"/>
          </ac:spMkLst>
        </pc:spChg>
        <pc:spChg chg="del mod">
          <ac:chgData name="dj black" userId="69d04372833c53a2" providerId="LiveId" clId="{B8EE3831-49FB-4BB9-B25B-036BF1B64A56}" dt="2024-01-09T18:16:38.062" v="9812" actId="478"/>
          <ac:spMkLst>
            <pc:docMk/>
            <pc:sldMk cId="3024010348" sldId="441"/>
            <ac:spMk id="18" creationId="{F8D9EC45-F288-59F1-AB34-FF956D89D943}"/>
          </ac:spMkLst>
        </pc:spChg>
        <pc:spChg chg="del">
          <ac:chgData name="dj black" userId="69d04372833c53a2" providerId="LiveId" clId="{B8EE3831-49FB-4BB9-B25B-036BF1B64A56}" dt="2024-01-09T17:50:45.783" v="9494" actId="478"/>
          <ac:spMkLst>
            <pc:docMk/>
            <pc:sldMk cId="3024010348" sldId="441"/>
            <ac:spMk id="19" creationId="{D953FD7C-0BF4-03DF-2B66-E3ADAFE54DF6}"/>
          </ac:spMkLst>
        </pc:spChg>
        <pc:spChg chg="add mod">
          <ac:chgData name="dj black" userId="69d04372833c53a2" providerId="LiveId" clId="{B8EE3831-49FB-4BB9-B25B-036BF1B64A56}" dt="2024-01-09T18:33:08.419" v="9961" actId="1076"/>
          <ac:spMkLst>
            <pc:docMk/>
            <pc:sldMk cId="3024010348" sldId="441"/>
            <ac:spMk id="23" creationId="{74D273CF-391F-64D4-CFA1-7E9462D2D28E}"/>
          </ac:spMkLst>
        </pc:spChg>
        <pc:spChg chg="add mod">
          <ac:chgData name="dj black" userId="69d04372833c53a2" providerId="LiveId" clId="{B8EE3831-49FB-4BB9-B25B-036BF1B64A56}" dt="2024-01-09T18:19:04.053" v="9877" actId="164"/>
          <ac:spMkLst>
            <pc:docMk/>
            <pc:sldMk cId="3024010348" sldId="441"/>
            <ac:spMk id="24" creationId="{4DC54D66-EAA8-8E64-9F45-D9A99C57314E}"/>
          </ac:spMkLst>
        </pc:spChg>
        <pc:spChg chg="del mod topLvl">
          <ac:chgData name="dj black" userId="69d04372833c53a2" providerId="LiveId" clId="{B8EE3831-49FB-4BB9-B25B-036BF1B64A56}" dt="2024-01-09T17:57:50.237" v="9598" actId="478"/>
          <ac:spMkLst>
            <pc:docMk/>
            <pc:sldMk cId="3024010348" sldId="441"/>
            <ac:spMk id="29" creationId="{8F8C7653-F245-CC26-FADA-AB1695760F5D}"/>
          </ac:spMkLst>
        </pc:spChg>
        <pc:spChg chg="del mod topLvl">
          <ac:chgData name="dj black" userId="69d04372833c53a2" providerId="LiveId" clId="{B8EE3831-49FB-4BB9-B25B-036BF1B64A56}" dt="2024-01-09T18:16:33.665" v="9810" actId="478"/>
          <ac:spMkLst>
            <pc:docMk/>
            <pc:sldMk cId="3024010348" sldId="441"/>
            <ac:spMk id="30" creationId="{64FB0C6E-DFD6-1A5B-5BD7-D9ED563A4984}"/>
          </ac:spMkLst>
        </pc:spChg>
        <pc:spChg chg="mod topLvl">
          <ac:chgData name="dj black" userId="69d04372833c53a2" providerId="LiveId" clId="{B8EE3831-49FB-4BB9-B25B-036BF1B64A56}" dt="2024-01-09T18:03:09.958" v="9726" actId="164"/>
          <ac:spMkLst>
            <pc:docMk/>
            <pc:sldMk cId="3024010348" sldId="441"/>
            <ac:spMk id="31" creationId="{797020CD-6E57-D620-8971-9A75E7E8C7C8}"/>
          </ac:spMkLst>
        </pc:spChg>
        <pc:spChg chg="add mod">
          <ac:chgData name="dj black" userId="69d04372833c53a2" providerId="LiveId" clId="{B8EE3831-49FB-4BB9-B25B-036BF1B64A56}" dt="2024-01-09T18:19:04.053" v="9877" actId="164"/>
          <ac:spMkLst>
            <pc:docMk/>
            <pc:sldMk cId="3024010348" sldId="441"/>
            <ac:spMk id="35" creationId="{9E308342-0A5A-129F-823D-A31D4EED48F0}"/>
          </ac:spMkLst>
        </pc:spChg>
        <pc:spChg chg="add del mod topLvl">
          <ac:chgData name="dj black" userId="69d04372833c53a2" providerId="LiveId" clId="{B8EE3831-49FB-4BB9-B25B-036BF1B64A56}" dt="2024-01-09T18:36:53.162" v="10068" actId="164"/>
          <ac:spMkLst>
            <pc:docMk/>
            <pc:sldMk cId="3024010348" sldId="441"/>
            <ac:spMk id="38" creationId="{27FF4CA1-2E66-633F-2198-872A9AC2D47F}"/>
          </ac:spMkLst>
        </pc:spChg>
        <pc:spChg chg="mod topLvl">
          <ac:chgData name="dj black" userId="69d04372833c53a2" providerId="LiveId" clId="{B8EE3831-49FB-4BB9-B25B-036BF1B64A56}" dt="2024-01-09T18:36:57.591" v="10069" actId="1076"/>
          <ac:spMkLst>
            <pc:docMk/>
            <pc:sldMk cId="3024010348" sldId="441"/>
            <ac:spMk id="39" creationId="{ADF53C0A-48E5-0611-79D1-D9B3DBD33520}"/>
          </ac:spMkLst>
        </pc:spChg>
        <pc:grpChg chg="add del mod">
          <ac:chgData name="dj black" userId="69d04372833c53a2" providerId="LiveId" clId="{B8EE3831-49FB-4BB9-B25B-036BF1B64A56}" dt="2024-01-09T17:58:39.555" v="9601" actId="165"/>
          <ac:grpSpMkLst>
            <pc:docMk/>
            <pc:sldMk cId="3024010348" sldId="441"/>
            <ac:grpSpMk id="10" creationId="{98CC51A3-A8EF-0087-8D72-F1A17BAFD0F1}"/>
          </ac:grpSpMkLst>
        </pc:grpChg>
        <pc:grpChg chg="del mod topLvl">
          <ac:chgData name="dj black" userId="69d04372833c53a2" providerId="LiveId" clId="{B8EE3831-49FB-4BB9-B25B-036BF1B64A56}" dt="2024-01-09T17:55:55.087" v="9574" actId="165"/>
          <ac:grpSpMkLst>
            <pc:docMk/>
            <pc:sldMk cId="3024010348" sldId="441"/>
            <ac:grpSpMk id="20" creationId="{99824686-1364-468D-04B6-8358F807138A}"/>
          </ac:grpSpMkLst>
        </pc:grpChg>
        <pc:grpChg chg="add mod">
          <ac:chgData name="dj black" userId="69d04372833c53a2" providerId="LiveId" clId="{B8EE3831-49FB-4BB9-B25B-036BF1B64A56}" dt="2024-01-09T18:33:03.441" v="9960" actId="1076"/>
          <ac:grpSpMkLst>
            <pc:docMk/>
            <pc:sldMk cId="3024010348" sldId="441"/>
            <ac:grpSpMk id="22" creationId="{E9B336FC-957B-1B79-5D93-62B01559169F}"/>
          </ac:grpSpMkLst>
        </pc:grpChg>
        <pc:grpChg chg="del">
          <ac:chgData name="dj black" userId="69d04372833c53a2" providerId="LiveId" clId="{B8EE3831-49FB-4BB9-B25B-036BF1B64A56}" dt="2024-01-09T17:50:41.431" v="9493" actId="478"/>
          <ac:grpSpMkLst>
            <pc:docMk/>
            <pc:sldMk cId="3024010348" sldId="441"/>
            <ac:grpSpMk id="27" creationId="{83139957-4BB8-886E-AE03-14F12449E882}"/>
          </ac:grpSpMkLst>
        </pc:grpChg>
        <pc:grpChg chg="add mod">
          <ac:chgData name="dj black" userId="69d04372833c53a2" providerId="LiveId" clId="{B8EE3831-49FB-4BB9-B25B-036BF1B64A56}" dt="2024-01-09T18:17:19.081" v="9816" actId="164"/>
          <ac:grpSpMkLst>
            <pc:docMk/>
            <pc:sldMk cId="3024010348" sldId="441"/>
            <ac:grpSpMk id="28" creationId="{75D67FB5-CF67-9B1C-3A16-7116B59492F0}"/>
          </ac:grpSpMkLst>
        </pc:grpChg>
        <pc:grpChg chg="del mod topLvl">
          <ac:chgData name="dj black" userId="69d04372833c53a2" providerId="LiveId" clId="{B8EE3831-49FB-4BB9-B25B-036BF1B64A56}" dt="2024-01-09T17:56:00.262" v="9575" actId="165"/>
          <ac:grpSpMkLst>
            <pc:docMk/>
            <pc:sldMk cId="3024010348" sldId="441"/>
            <ac:grpSpMk id="32" creationId="{3481285C-5E6C-7EAC-0908-DC9BA73291CC}"/>
          </ac:grpSpMkLst>
        </pc:grpChg>
        <pc:grpChg chg="del mod topLvl">
          <ac:chgData name="dj black" userId="69d04372833c53a2" providerId="LiveId" clId="{B8EE3831-49FB-4BB9-B25B-036BF1B64A56}" dt="2024-01-09T17:55:55.087" v="9574" actId="165"/>
          <ac:grpSpMkLst>
            <pc:docMk/>
            <pc:sldMk cId="3024010348" sldId="441"/>
            <ac:grpSpMk id="33" creationId="{4E2D049A-A9E5-9932-48F7-E8456F8A3F9C}"/>
          </ac:grpSpMkLst>
        </pc:grpChg>
        <pc:grpChg chg="del mod">
          <ac:chgData name="dj black" userId="69d04372833c53a2" providerId="LiveId" clId="{B8EE3831-49FB-4BB9-B25B-036BF1B64A56}" dt="2024-01-09T17:55:49.147" v="9573" actId="165"/>
          <ac:grpSpMkLst>
            <pc:docMk/>
            <pc:sldMk cId="3024010348" sldId="441"/>
            <ac:grpSpMk id="34" creationId="{BC61EABE-8AA7-B359-1349-462BBA3C033D}"/>
          </ac:grpSpMkLst>
        </pc:grpChg>
        <pc:grpChg chg="add mod">
          <ac:chgData name="dj black" userId="69d04372833c53a2" providerId="LiveId" clId="{B8EE3831-49FB-4BB9-B25B-036BF1B64A56}" dt="2024-01-09T18:33:13.841" v="9962" actId="1076"/>
          <ac:grpSpMkLst>
            <pc:docMk/>
            <pc:sldMk cId="3024010348" sldId="441"/>
            <ac:grpSpMk id="36" creationId="{0AD79459-6099-CD21-4FB3-A72435F7A293}"/>
          </ac:grpSpMkLst>
        </pc:grpChg>
        <pc:grpChg chg="add del mod">
          <ac:chgData name="dj black" userId="69d04372833c53a2" providerId="LiveId" clId="{B8EE3831-49FB-4BB9-B25B-036BF1B64A56}" dt="2024-01-09T18:35:42.885" v="10037" actId="165"/>
          <ac:grpSpMkLst>
            <pc:docMk/>
            <pc:sldMk cId="3024010348" sldId="441"/>
            <ac:grpSpMk id="37" creationId="{4B475951-7E39-FACB-B745-39E66654A494}"/>
          </ac:grpSpMkLst>
        </pc:grpChg>
        <pc:grpChg chg="add mod">
          <ac:chgData name="dj black" userId="69d04372833c53a2" providerId="LiveId" clId="{B8EE3831-49FB-4BB9-B25B-036BF1B64A56}" dt="2024-01-09T18:37:41.721" v="10071" actId="1076"/>
          <ac:grpSpMkLst>
            <pc:docMk/>
            <pc:sldMk cId="3024010348" sldId="441"/>
            <ac:grpSpMk id="40" creationId="{D273D233-42BF-4035-935D-10D2E751EE06}"/>
          </ac:grpSpMkLst>
        </pc:grpChg>
        <pc:picChg chg="del">
          <ac:chgData name="dj black" userId="69d04372833c53a2" providerId="LiveId" clId="{B8EE3831-49FB-4BB9-B25B-036BF1B64A56}" dt="2024-01-09T17:50:38.010" v="9492" actId="478"/>
          <ac:picMkLst>
            <pc:docMk/>
            <pc:sldMk cId="3024010348" sldId="441"/>
            <ac:picMk id="2" creationId="{B6510A4F-6B02-E9D7-A96D-993373F1D8CE}"/>
          </ac:picMkLst>
        </pc:picChg>
        <pc:picChg chg="del">
          <ac:chgData name="dj black" userId="69d04372833c53a2" providerId="LiveId" clId="{B8EE3831-49FB-4BB9-B25B-036BF1B64A56}" dt="2024-01-09T17:50:34.091" v="9491" actId="478"/>
          <ac:picMkLst>
            <pc:docMk/>
            <pc:sldMk cId="3024010348" sldId="441"/>
            <ac:picMk id="3" creationId="{43D03088-A3C4-D339-997B-7365904B4224}"/>
          </ac:picMkLst>
        </pc:picChg>
      </pc:sldChg>
      <pc:sldChg chg="add del">
        <pc:chgData name="dj black" userId="69d04372833c53a2" providerId="LiveId" clId="{B8EE3831-49FB-4BB9-B25B-036BF1B64A56}" dt="2024-01-09T18:31:08.124" v="9959" actId="2696"/>
        <pc:sldMkLst>
          <pc:docMk/>
          <pc:sldMk cId="2464442853" sldId="442"/>
        </pc:sldMkLst>
      </pc:sldChg>
      <pc:sldChg chg="addSp delSp modSp add mod">
        <pc:chgData name="dj black" userId="69d04372833c53a2" providerId="LiveId" clId="{B8EE3831-49FB-4BB9-B25B-036BF1B64A56}" dt="2024-01-09T19:20:01.857" v="10812" actId="1076"/>
        <pc:sldMkLst>
          <pc:docMk/>
          <pc:sldMk cId="2857908823" sldId="442"/>
        </pc:sldMkLst>
        <pc:spChg chg="mod">
          <ac:chgData name="dj black" userId="69d04372833c53a2" providerId="LiveId" clId="{B8EE3831-49FB-4BB9-B25B-036BF1B64A56}" dt="2024-01-09T19:16:19.366" v="10512" actId="313"/>
          <ac:spMkLst>
            <pc:docMk/>
            <pc:sldMk cId="2857908823" sldId="442"/>
            <ac:spMk id="5" creationId="{C8855392-9FED-4979-8AC6-A73037648D43}"/>
          </ac:spMkLst>
        </pc:spChg>
        <pc:spChg chg="mod">
          <ac:chgData name="dj black" userId="69d04372833c53a2" providerId="LiveId" clId="{B8EE3831-49FB-4BB9-B25B-036BF1B64A56}" dt="2024-01-09T19:17:46.346" v="10585" actId="313"/>
          <ac:spMkLst>
            <pc:docMk/>
            <pc:sldMk cId="2857908823" sldId="442"/>
            <ac:spMk id="7" creationId="{2BF4996D-780E-4D54-75B1-BBEE0344C94A}"/>
          </ac:spMkLst>
        </pc:spChg>
        <pc:spChg chg="mod">
          <ac:chgData name="dj black" userId="69d04372833c53a2" providerId="LiveId" clId="{B8EE3831-49FB-4BB9-B25B-036BF1B64A56}" dt="2024-01-09T18:57:43.210" v="10171" actId="14100"/>
          <ac:spMkLst>
            <pc:docMk/>
            <pc:sldMk cId="2857908823" sldId="442"/>
            <ac:spMk id="10" creationId="{4AC66D5E-C24F-FCB0-FED2-97E6FF3DB63A}"/>
          </ac:spMkLst>
        </pc:spChg>
        <pc:spChg chg="add mod">
          <ac:chgData name="dj black" userId="69d04372833c53a2" providerId="LiveId" clId="{B8EE3831-49FB-4BB9-B25B-036BF1B64A56}" dt="2024-01-09T19:20:01.857" v="10812" actId="1076"/>
          <ac:spMkLst>
            <pc:docMk/>
            <pc:sldMk cId="2857908823" sldId="442"/>
            <ac:spMk id="14" creationId="{586D81EB-3FC8-7878-7AC6-D0265172119F}"/>
          </ac:spMkLst>
        </pc:spChg>
        <pc:spChg chg="add mod">
          <ac:chgData name="dj black" userId="69d04372833c53a2" providerId="LiveId" clId="{B8EE3831-49FB-4BB9-B25B-036BF1B64A56}" dt="2024-01-09T19:19:58.857" v="10811" actId="1076"/>
          <ac:spMkLst>
            <pc:docMk/>
            <pc:sldMk cId="2857908823" sldId="442"/>
            <ac:spMk id="15" creationId="{A95A1E9A-91FC-3167-99B0-FD5F6262D523}"/>
          </ac:spMkLst>
        </pc:spChg>
        <pc:spChg chg="add mod">
          <ac:chgData name="dj black" userId="69d04372833c53a2" providerId="LiveId" clId="{B8EE3831-49FB-4BB9-B25B-036BF1B64A56}" dt="2024-01-09T19:17:30.129" v="10580"/>
          <ac:spMkLst>
            <pc:docMk/>
            <pc:sldMk cId="2857908823" sldId="442"/>
            <ac:spMk id="16" creationId="{08F4D9DD-E201-7A56-6EC8-30F3DD031906}"/>
          </ac:spMkLst>
        </pc:spChg>
        <pc:spChg chg="mod">
          <ac:chgData name="dj black" userId="69d04372833c53a2" providerId="LiveId" clId="{B8EE3831-49FB-4BB9-B25B-036BF1B64A56}" dt="2024-01-09T19:19:02.942" v="10766" actId="1076"/>
          <ac:spMkLst>
            <pc:docMk/>
            <pc:sldMk cId="2857908823" sldId="442"/>
            <ac:spMk id="23" creationId="{D36F155A-BD96-19A0-4CA3-D168045459FF}"/>
          </ac:spMkLst>
        </pc:spChg>
        <pc:spChg chg="del">
          <ac:chgData name="dj black" userId="69d04372833c53a2" providerId="LiveId" clId="{B8EE3831-49FB-4BB9-B25B-036BF1B64A56}" dt="2024-01-09T19:05:20.252" v="10252" actId="478"/>
          <ac:spMkLst>
            <pc:docMk/>
            <pc:sldMk cId="2857908823" sldId="442"/>
            <ac:spMk id="28" creationId="{84C159C9-A919-4169-703C-689FDCD66279}"/>
          </ac:spMkLst>
        </pc:spChg>
        <pc:grpChg chg="del">
          <ac:chgData name="dj black" userId="69d04372833c53a2" providerId="LiveId" clId="{B8EE3831-49FB-4BB9-B25B-036BF1B64A56}" dt="2024-01-09T19:05:26.566" v="10254" actId="478"/>
          <ac:grpSpMkLst>
            <pc:docMk/>
            <pc:sldMk cId="2857908823" sldId="442"/>
            <ac:grpSpMk id="3" creationId="{1B05B9D2-F4B2-982B-B9DD-3242F9E7355B}"/>
          </ac:grpSpMkLst>
        </pc:grpChg>
        <pc:picChg chg="del">
          <ac:chgData name="dj black" userId="69d04372833c53a2" providerId="LiveId" clId="{B8EE3831-49FB-4BB9-B25B-036BF1B64A56}" dt="2024-01-09T18:57:34.725" v="10169" actId="478"/>
          <ac:picMkLst>
            <pc:docMk/>
            <pc:sldMk cId="2857908823" sldId="442"/>
            <ac:picMk id="6" creationId="{B30E7AA8-5CD4-3F31-E8FA-DEDC6A0ED3A3}"/>
          </ac:picMkLst>
        </pc:picChg>
        <pc:picChg chg="add mod">
          <ac:chgData name="dj black" userId="69d04372833c53a2" providerId="LiveId" clId="{B8EE3831-49FB-4BB9-B25B-036BF1B64A56}" dt="2024-01-09T18:57:55.875" v="10173" actId="1076"/>
          <ac:picMkLst>
            <pc:docMk/>
            <pc:sldMk cId="2857908823" sldId="442"/>
            <ac:picMk id="12" creationId="{41128558-5749-76B7-1898-F41A27CDA50C}"/>
          </ac:picMkLst>
        </pc:picChg>
      </pc:sldChg>
      <pc:sldChg chg="delSp modSp add del mod">
        <pc:chgData name="dj black" userId="69d04372833c53a2" providerId="LiveId" clId="{B8EE3831-49FB-4BB9-B25B-036BF1B64A56}" dt="2024-01-11T21:02:54.591" v="10893" actId="2696"/>
        <pc:sldMkLst>
          <pc:docMk/>
          <pc:sldMk cId="198340448" sldId="443"/>
        </pc:sldMkLst>
        <pc:spChg chg="mod">
          <ac:chgData name="dj black" userId="69d04372833c53a2" providerId="LiveId" clId="{B8EE3831-49FB-4BB9-B25B-036BF1B64A56}" dt="2024-01-11T21:00:31.837" v="10872" actId="20577"/>
          <ac:spMkLst>
            <pc:docMk/>
            <pc:sldMk cId="198340448" sldId="443"/>
            <ac:spMk id="5" creationId="{C8855392-9FED-4979-8AC6-A73037648D43}"/>
          </ac:spMkLst>
        </pc:spChg>
        <pc:spChg chg="del mod topLvl">
          <ac:chgData name="dj black" userId="69d04372833c53a2" providerId="LiveId" clId="{B8EE3831-49FB-4BB9-B25B-036BF1B64A56}" dt="2024-01-11T21:01:21.444" v="10884" actId="478"/>
          <ac:spMkLst>
            <pc:docMk/>
            <pc:sldMk cId="198340448" sldId="443"/>
            <ac:spMk id="6" creationId="{14BEABC9-1B47-05CC-8C44-2C26471E3C36}"/>
          </ac:spMkLst>
        </pc:spChg>
        <pc:spChg chg="del mod topLvl">
          <ac:chgData name="dj black" userId="69d04372833c53a2" providerId="LiveId" clId="{B8EE3831-49FB-4BB9-B25B-036BF1B64A56}" dt="2024-01-11T21:00:55.457" v="10875" actId="21"/>
          <ac:spMkLst>
            <pc:docMk/>
            <pc:sldMk cId="198340448" sldId="443"/>
            <ac:spMk id="7" creationId="{2BF4996D-780E-4D54-75B1-BBEE0344C94A}"/>
          </ac:spMkLst>
        </pc:spChg>
        <pc:spChg chg="mod topLvl">
          <ac:chgData name="dj black" userId="69d04372833c53a2" providerId="LiveId" clId="{B8EE3831-49FB-4BB9-B25B-036BF1B64A56}" dt="2024-01-11T21:01:00.125" v="10876" actId="1076"/>
          <ac:spMkLst>
            <pc:docMk/>
            <pc:sldMk cId="198340448" sldId="443"/>
            <ac:spMk id="15" creationId="{E33C62FF-8FB5-3D2A-9E5B-946AE85CDF68}"/>
          </ac:spMkLst>
        </pc:spChg>
        <pc:spChg chg="del mod topLvl">
          <ac:chgData name="dj black" userId="69d04372833c53a2" providerId="LiveId" clId="{B8EE3831-49FB-4BB9-B25B-036BF1B64A56}" dt="2024-01-11T21:01:25.985" v="10885" actId="21"/>
          <ac:spMkLst>
            <pc:docMk/>
            <pc:sldMk cId="198340448" sldId="443"/>
            <ac:spMk id="16" creationId="{FB63F002-3385-0BAD-5349-22BBD0A14ED4}"/>
          </ac:spMkLst>
        </pc:spChg>
        <pc:spChg chg="del mod">
          <ac:chgData name="dj black" userId="69d04372833c53a2" providerId="LiveId" clId="{B8EE3831-49FB-4BB9-B25B-036BF1B64A56}" dt="2024-01-11T21:01:19.417" v="10881" actId="478"/>
          <ac:spMkLst>
            <pc:docMk/>
            <pc:sldMk cId="198340448" sldId="443"/>
            <ac:spMk id="23" creationId="{74D273CF-391F-64D4-CFA1-7E9462D2D28E}"/>
          </ac:spMkLst>
        </pc:spChg>
        <pc:spChg chg="mod topLvl">
          <ac:chgData name="dj black" userId="69d04372833c53a2" providerId="LiveId" clId="{B8EE3831-49FB-4BB9-B25B-036BF1B64A56}" dt="2024-01-11T21:02:06.228" v="10892" actId="6549"/>
          <ac:spMkLst>
            <pc:docMk/>
            <pc:sldMk cId="198340448" sldId="443"/>
            <ac:spMk id="24" creationId="{4DC54D66-EAA8-8E64-9F45-D9A99C57314E}"/>
          </ac:spMkLst>
        </pc:spChg>
        <pc:spChg chg="del mod topLvl">
          <ac:chgData name="dj black" userId="69d04372833c53a2" providerId="LiveId" clId="{B8EE3831-49FB-4BB9-B25B-036BF1B64A56}" dt="2024-01-11T21:01:30.084" v="10886" actId="21"/>
          <ac:spMkLst>
            <pc:docMk/>
            <pc:sldMk cId="198340448" sldId="443"/>
            <ac:spMk id="31" creationId="{797020CD-6E57-D620-8971-9A75E7E8C7C8}"/>
          </ac:spMkLst>
        </pc:spChg>
        <pc:spChg chg="del mod topLvl">
          <ac:chgData name="dj black" userId="69d04372833c53a2" providerId="LiveId" clId="{B8EE3831-49FB-4BB9-B25B-036BF1B64A56}" dt="2024-01-11T21:01:15.771" v="10878" actId="478"/>
          <ac:spMkLst>
            <pc:docMk/>
            <pc:sldMk cId="198340448" sldId="443"/>
            <ac:spMk id="35" creationId="{9E308342-0A5A-129F-823D-A31D4EED48F0}"/>
          </ac:spMkLst>
        </pc:spChg>
        <pc:spChg chg="mod topLvl">
          <ac:chgData name="dj black" userId="69d04372833c53a2" providerId="LiveId" clId="{B8EE3831-49FB-4BB9-B25B-036BF1B64A56}" dt="2024-01-11T21:00:43.728" v="10873" actId="165"/>
          <ac:spMkLst>
            <pc:docMk/>
            <pc:sldMk cId="198340448" sldId="443"/>
            <ac:spMk id="38" creationId="{27FF4CA1-2E66-633F-2198-872A9AC2D47F}"/>
          </ac:spMkLst>
        </pc:spChg>
        <pc:spChg chg="mod topLvl">
          <ac:chgData name="dj black" userId="69d04372833c53a2" providerId="LiveId" clId="{B8EE3831-49FB-4BB9-B25B-036BF1B64A56}" dt="2024-01-11T21:00:43.728" v="10873" actId="165"/>
          <ac:spMkLst>
            <pc:docMk/>
            <pc:sldMk cId="198340448" sldId="443"/>
            <ac:spMk id="39" creationId="{ADF53C0A-48E5-0611-79D1-D9B3DBD33520}"/>
          </ac:spMkLst>
        </pc:spChg>
        <pc:grpChg chg="del">
          <ac:chgData name="dj black" userId="69d04372833c53a2" providerId="LiveId" clId="{B8EE3831-49FB-4BB9-B25B-036BF1B64A56}" dt="2024-01-11T21:00:43.728" v="10873" actId="165"/>
          <ac:grpSpMkLst>
            <pc:docMk/>
            <pc:sldMk cId="198340448" sldId="443"/>
            <ac:grpSpMk id="22" creationId="{E9B336FC-957B-1B79-5D93-62B01559169F}"/>
          </ac:grpSpMkLst>
        </pc:grpChg>
        <pc:grpChg chg="del">
          <ac:chgData name="dj black" userId="69d04372833c53a2" providerId="LiveId" clId="{B8EE3831-49FB-4BB9-B25B-036BF1B64A56}" dt="2024-01-11T21:00:43.728" v="10873" actId="165"/>
          <ac:grpSpMkLst>
            <pc:docMk/>
            <pc:sldMk cId="198340448" sldId="443"/>
            <ac:grpSpMk id="28" creationId="{75D67FB5-CF67-9B1C-3A16-7116B59492F0}"/>
          </ac:grpSpMkLst>
        </pc:grpChg>
        <pc:grpChg chg="del">
          <ac:chgData name="dj black" userId="69d04372833c53a2" providerId="LiveId" clId="{B8EE3831-49FB-4BB9-B25B-036BF1B64A56}" dt="2024-01-11T21:00:43.728" v="10873" actId="165"/>
          <ac:grpSpMkLst>
            <pc:docMk/>
            <pc:sldMk cId="198340448" sldId="443"/>
            <ac:grpSpMk id="36" creationId="{0AD79459-6099-CD21-4FB3-A72435F7A293}"/>
          </ac:grpSpMkLst>
        </pc:grpChg>
        <pc:grpChg chg="del">
          <ac:chgData name="dj black" userId="69d04372833c53a2" providerId="LiveId" clId="{B8EE3831-49FB-4BB9-B25B-036BF1B64A56}" dt="2024-01-11T21:00:43.728" v="10873" actId="165"/>
          <ac:grpSpMkLst>
            <pc:docMk/>
            <pc:sldMk cId="198340448" sldId="443"/>
            <ac:grpSpMk id="40" creationId="{D273D233-42BF-4035-935D-10D2E751EE06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C10188-DC2C-458D-AB41-143A0BE9A3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634E15-7196-43FC-B912-C4D8B4A2CE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16927-5E9C-4E77-85FE-EE4C81C1DE39}" type="datetimeFigureOut">
              <a:rPr lang="en-US" smtClean="0"/>
              <a:t>1/27/2024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EA2570-D5B6-41CB-96C2-FFC994466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C31B37-7A69-4C30-9B63-29F8242FC2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9B6C8-888A-401B-9F9B-D41D36B6C3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100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98B7E-6604-4F74-86DB-B30627D56244}" type="datetimeFigureOut">
              <a:rPr lang="en-US" smtClean="0"/>
              <a:t>1/27/2024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28A1F-3E69-47E5-AE93-E7F2155A24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33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28A1F-3E69-47E5-AE93-E7F2155A242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74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rgbClr val="FFC000"/>
                </a:gs>
                <a:gs pos="100000">
                  <a:schemeClr val="tx1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53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344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145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532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673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3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394383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36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571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90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051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98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2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9" r:id="rId2"/>
    <p:sldLayoutId id="2147483660" r:id="rId3"/>
    <p:sldLayoutId id="2147483665" r:id="rId4"/>
    <p:sldLayoutId id="2147483666" r:id="rId5"/>
    <p:sldLayoutId id="2147483650" r:id="rId6"/>
    <p:sldLayoutId id="2147483663" r:id="rId7"/>
    <p:sldLayoutId id="2147483664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F75C44D-361F-FDFC-65D8-799F8072882F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5603759" cy="6721472"/>
          </a:xfrm>
          <a:prstGeom prst="rect">
            <a:avLst/>
          </a:prstGeo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rgbClr val="FFC000"/>
              </a:gs>
            </a:gsLst>
          </a:gradFill>
        </p:spPr>
        <p:txBody>
          <a:bodyPr lIns="274320" tIns="457200" rIns="0" bIns="4572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60375"/>
            <a:r>
              <a:rPr lang="en-US" sz="3600" dirty="0">
                <a:solidFill>
                  <a:schemeClr val="tx1"/>
                </a:solidFill>
              </a:rPr>
              <a:t>		</a:t>
            </a: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                              </a:t>
            </a: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74FAB9-C606-D31A-7733-713825789A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4A9B5881-4007-4345-955A-79C2656F0C49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82B1B2-8643-663B-12F0-FE1A83F2CE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16" t="3666" r="1878"/>
          <a:stretch/>
        </p:blipFill>
        <p:spPr>
          <a:xfrm>
            <a:off x="241559" y="314179"/>
            <a:ext cx="5120640" cy="609311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1935AB-3A91-F630-938B-C99E25D235BC}"/>
              </a:ext>
            </a:extLst>
          </p:cNvPr>
          <p:cNvSpPr/>
          <p:nvPr/>
        </p:nvSpPr>
        <p:spPr>
          <a:xfrm>
            <a:off x="5800841" y="2522016"/>
            <a:ext cx="6282267" cy="13546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41DCC9-A736-C486-173C-C5147B02F00C}"/>
              </a:ext>
            </a:extLst>
          </p:cNvPr>
          <p:cNvSpPr txBox="1"/>
          <p:nvPr/>
        </p:nvSpPr>
        <p:spPr>
          <a:xfrm>
            <a:off x="6095999" y="1104887"/>
            <a:ext cx="54948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BIOL/CHEM 308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DBFB04-FCEA-E234-7BA2-1AB61777DFD4}"/>
              </a:ext>
            </a:extLst>
          </p:cNvPr>
          <p:cNvSpPr txBox="1"/>
          <p:nvPr/>
        </p:nvSpPr>
        <p:spPr>
          <a:xfrm>
            <a:off x="6095999" y="3306528"/>
            <a:ext cx="549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Chapter 3: Essentials</a:t>
            </a: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019B13-9963-A648-40AB-D3A9847C9844}"/>
              </a:ext>
            </a:extLst>
          </p:cNvPr>
          <p:cNvSpPr txBox="1"/>
          <p:nvPr/>
        </p:nvSpPr>
        <p:spPr>
          <a:xfrm>
            <a:off x="6588241" y="4441279"/>
            <a:ext cx="549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Binding and Molecular Recognition</a:t>
            </a:r>
          </a:p>
        </p:txBody>
      </p:sp>
    </p:spTree>
    <p:extLst>
      <p:ext uri="{BB962C8B-B14F-4D97-AF65-F5344CB8AC3E}">
        <p14:creationId xmlns:p14="http://schemas.microsoft.com/office/powerpoint/2010/main" val="792439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2C4C12-7F89-BE03-6EC0-B78F1DC07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1168451"/>
            <a:ext cx="5031171" cy="26415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CCD150-1899-9BAA-2032-A0DCBC39C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9" y="3598911"/>
            <a:ext cx="3025914" cy="264156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is a tetramer of myoglobin like proteins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63340"/>
            <a:ext cx="2552123" cy="3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/>
              <a:t>Oxygen Binding as Examples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4186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61555"/>
            <a:ext cx="552237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consists of four myoglobin-like subunits: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 identical α chains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two identical β chains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tetramer = a homodimer of heterodimers, or a pair of identical αβ dimers (α1β1 and α2β2)</a:t>
            </a:r>
          </a:p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Each subunit consists of a set of α helices in the same arrangement as the α helices in myoglobin termed a globin fold.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5AEC1C-3D75-8252-F0A9-F381B0EB7352}"/>
              </a:ext>
            </a:extLst>
          </p:cNvPr>
          <p:cNvSpPr txBox="1"/>
          <p:nvPr/>
        </p:nvSpPr>
        <p:spPr>
          <a:xfrm>
            <a:off x="4042229" y="3911197"/>
            <a:ext cx="77306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exhibits a sigmoidal oxygen-binding curve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indicates that O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binding or release at one site within the tetramer increases the likelihood of O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binding or release at another site.	</a:t>
            </a:r>
          </a:p>
          <a:p>
            <a:endParaRPr lang="en-US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binding behavior is cooperative.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Cooperativity allows hemoglobin to bind oxygen in the lungs, where it is plentiful, and release oxygen at the tissues, where it is scarce. 20 torr when exercising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7ACA8A-86F1-30A7-929E-180C13BCC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28" y="1346232"/>
            <a:ext cx="4385113" cy="228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3DB2DD-0743-DA67-F469-65ED9BE27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29" y="3787097"/>
            <a:ext cx="2553913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929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2C4C12-7F89-BE03-6EC0-B78F1DC07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0857" y="1168451"/>
            <a:ext cx="4363514" cy="25472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CCD150-1899-9BAA-2032-A0DCBC39C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55" y="3912267"/>
            <a:ext cx="3925800" cy="232927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Oxygen binding by Hemoglobin causes conformational changes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63340"/>
            <a:ext cx="2552123" cy="3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/>
              <a:t>Oxygen Binding as Examples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4186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68451"/>
            <a:ext cx="62263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R state, oxygen-binding sites are free of strain and are capable of binding oxygen with higher affinity than are the sites in the T state.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oxygen binding, the α1β1 dimer rotates 15 degrees relative to the α2β2 dimer because of the changes seen in the Fe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2+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/porphyrin plane propagates through the helixes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binding of oxygen to one site increases the binding affinity of other sites by triggering the shift of the hemoglobin tetramer from the T state to the R state.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5AEC1C-3D75-8252-F0A9-F381B0EB7352}"/>
              </a:ext>
            </a:extLst>
          </p:cNvPr>
          <p:cNvSpPr txBox="1"/>
          <p:nvPr/>
        </p:nvSpPr>
        <p:spPr>
          <a:xfrm>
            <a:off x="4782457" y="3911197"/>
            <a:ext cx="699044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cooperativity incorporates can be explained by aspects of two limiting models, neither fully explains what is going on but both result in the same binding dependence:</a:t>
            </a:r>
          </a:p>
          <a:p>
            <a:endParaRPr lang="en-US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concerted model: The tetramer with three sites occupied by oxygen is almost always in the quaternary structure associated with the R state.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sequential model: Hemoglobin with oxygen bound to only one of four sites remains primarily in the T state.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719019-28AA-C38E-A472-FCF60FFF2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271" y="1312911"/>
            <a:ext cx="4080685" cy="228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6481CA-69C0-8172-FBEA-E3F298096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096" y="4008360"/>
            <a:ext cx="3657917" cy="15850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0A2BD8-1A02-6DAD-BD79-7A218EF5BD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095" y="5680520"/>
            <a:ext cx="3657917" cy="4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96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CCD150-1899-9BAA-2032-A0DCBC39C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9" y="3572181"/>
            <a:ext cx="11010742" cy="266829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Oxygen affinity is also modulated by other molecules – allosteric effecters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63340"/>
            <a:ext cx="2552123" cy="3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/>
              <a:t>Oxygen Binding as Examples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4186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649020" y="1145956"/>
            <a:ext cx="108896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2,3-bisphosphoglycerate (2,3-BPG) binds at a site separate from the O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binding site on the porphyrin ring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binds only in the hemoglobin T state so this must be stabilized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Bohr effect = the regulation of O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binding by CO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H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residues NOT involved in O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binding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lower pH, ionic bonds form that stabilize the T state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</a:t>
            </a:r>
            <a:r>
              <a:rPr lang="en-US" sz="16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lowers pH and interacts to make carbamate groups creating ionic bonds that stabilize the T state.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the weaker binding state is stabilized then affinity decreases, the converse is true for the stronger state</a:t>
            </a:r>
            <a:endParaRPr lang="en-US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F07B8A-38B8-048F-9969-9B2AE73D2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85" y="3680035"/>
            <a:ext cx="2552334" cy="2468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3BCAAE-68E1-648E-50CC-42C8D010C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2040" y="3671886"/>
            <a:ext cx="2694072" cy="24688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7B4CD2-85FF-3485-9C7D-EF3468B3ED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0912" y="3680035"/>
            <a:ext cx="2158658" cy="2468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7DD13B-4C42-C706-8E7A-906FA157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6584" y="3680035"/>
            <a:ext cx="3083791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957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CCD150-1899-9BAA-2032-A0DCBC39C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659" y="1145956"/>
            <a:ext cx="7086712" cy="497907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Preventing the normal conformational transitions – Sickle cell only needs 1 AA change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63340"/>
            <a:ext cx="2552123" cy="3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/>
              <a:t>Oxygen Binding as Examples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4186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649020" y="1145956"/>
            <a:ext cx="361092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E6V on the </a:t>
            </a:r>
            <a:r>
              <a:rPr lang="en-US" sz="2000" dirty="0">
                <a:solidFill>
                  <a:schemeClr val="bg1"/>
                </a:solidFill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chain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Interacts  with F85 &amp; L88 = only exposed in T state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Makes new sets of interactions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 state can no longer be reached</a:t>
            </a:r>
          </a:p>
          <a:p>
            <a:pPr marL="688975" indent="-457200">
              <a:buFont typeface="Arial Nova Light" panose="020B0304020202020204" pitchFamily="34" charset="0"/>
              <a:buChar char="→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Also cause fiber formation due to aggregations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of this only happens once there isn’t enough O</a:t>
            </a:r>
            <a:r>
              <a:rPr lang="en-US" sz="20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keep the hemoglobin in the R state</a:t>
            </a:r>
            <a:endParaRPr lang="en-US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40C5AC-CA0D-3AAD-9DDF-AC1001778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965" y="1488805"/>
            <a:ext cx="6559865" cy="418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99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Immunoglobins as Examples of Molecular Recognition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358326"/>
            <a:ext cx="2552123" cy="3379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IGG as Examples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7525396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28755"/>
            <a:ext cx="109650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physical contact between complementary 3-dimensional shapes is the structural basis for molecular recognition; these don’t have to be in a single molecule, they can come from multiple.</a:t>
            </a:r>
          </a:p>
          <a:p>
            <a:pPr marL="231775" lvl="1"/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complementary interactions results in numerous bonding interactions:</a:t>
            </a:r>
          </a:p>
          <a:p>
            <a:pPr marL="688975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Hydrogen bonds</a:t>
            </a:r>
          </a:p>
          <a:p>
            <a:pPr marL="688975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Ionic Bonds</a:t>
            </a:r>
          </a:p>
          <a:p>
            <a:pPr marL="688975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Van der Waals contacts</a:t>
            </a:r>
          </a:p>
          <a:p>
            <a:pPr marL="688975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hydrophobic and electronic interactions</a:t>
            </a:r>
          </a:p>
          <a:p>
            <a:pPr marL="688975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Thousands of studies indicate that it is the sum of these interactions that determine binding strength provided that the contact space is mostly filled…  8-10 residues for a MHC complex for example or 46 base pairs for the TLRs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single change is enough to shift the binding strength</a:t>
            </a:r>
          </a:p>
        </p:txBody>
      </p:sp>
    </p:spTree>
    <p:extLst>
      <p:ext uri="{BB962C8B-B14F-4D97-AF65-F5344CB8AC3E}">
        <p14:creationId xmlns:p14="http://schemas.microsoft.com/office/powerpoint/2010/main" val="290448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Quantitation of Binding Propensity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Quantitation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9927504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21497"/>
            <a:ext cx="529740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binding reactions are equilibrium reactions – these can be described quantitatively with a small number of terms :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88975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equilibrium association or dissociation constant – </a:t>
            </a:r>
            <a:r>
              <a:rPr lang="en-US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i="1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i="1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units of M</a:t>
            </a:r>
          </a:p>
          <a:p>
            <a:pPr marL="688975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88975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association rate constant – </a:t>
            </a:r>
            <a:r>
              <a:rPr lang="en-US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i="1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en-US" i="1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units of M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</a:t>
            </a:r>
          </a:p>
          <a:p>
            <a:pPr marL="688975" lvl="1" indent="-457200">
              <a:buFont typeface="Arial" panose="020B0604020202020204" pitchFamily="34" charset="0"/>
              <a:buChar char="•"/>
            </a:pPr>
            <a:endParaRPr lang="en-US" baseline="30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88975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dissociation rate constant – </a:t>
            </a:r>
            <a:r>
              <a:rPr lang="en-US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i="1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units of s</a:t>
            </a:r>
            <a:r>
              <a:rPr lang="en-US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88975" lvl="1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000709-1CE9-CC3C-0060-C1EE3DC0FFB4}"/>
              </a:ext>
            </a:extLst>
          </p:cNvPr>
          <p:cNvSpPr txBox="1"/>
          <p:nvPr/>
        </p:nvSpPr>
        <p:spPr>
          <a:xfrm>
            <a:off x="6320973" y="1121497"/>
            <a:ext cx="47849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 binding sites interact with multiple ligands – the relative occupancy of each ligand will depend on the individual binding parameters and concentrations of each ligand.</a:t>
            </a:r>
          </a:p>
          <a:p>
            <a:pPr marL="231775" lvl="1"/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362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510A4F-6B02-E9D7-A96D-993373F1D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8" y="1132113"/>
            <a:ext cx="5522371" cy="502194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Equilibrium Constant Knowns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Quantitation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9927504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F4996D-780E-4D54-75B1-BBEE0344C94A}"/>
              </a:ext>
            </a:extLst>
          </p:cNvPr>
          <p:cNvSpPr txBox="1"/>
          <p:nvPr/>
        </p:nvSpPr>
        <p:spPr>
          <a:xfrm>
            <a:off x="6553853" y="1044144"/>
            <a:ext cx="4970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equilibrium constant in the forward direction isn’t very useful, use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sz="2000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instead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D03088-A3C4-D339-997B-7365904B4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996" y="1345189"/>
            <a:ext cx="4962219" cy="44805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49F3757-C3E2-3F7F-310E-2880265262C3}"/>
                  </a:ext>
                </a:extLst>
              </p:cNvPr>
              <p:cNvSpPr txBox="1"/>
              <p:nvPr/>
            </p:nvSpPr>
            <p:spPr>
              <a:xfrm>
                <a:off x="7852120" y="2019589"/>
                <a:ext cx="1696041" cy="7705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𝐿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49F3757-C3E2-3F7F-310E-2880265262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2120" y="2019589"/>
                <a:ext cx="1696041" cy="7705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83139957-4BB8-886E-AE03-14F12449E882}"/>
              </a:ext>
            </a:extLst>
          </p:cNvPr>
          <p:cNvGrpSpPr/>
          <p:nvPr/>
        </p:nvGrpSpPr>
        <p:grpSpPr>
          <a:xfrm>
            <a:off x="3030396" y="2646776"/>
            <a:ext cx="1671099" cy="666423"/>
            <a:chOff x="7941879" y="2520983"/>
            <a:chExt cx="719195" cy="66642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98160E79-0FD8-A603-87A2-A4216F572523}"/>
                    </a:ext>
                  </a:extLst>
                </p:cNvPr>
                <p:cNvSpPr txBox="1"/>
                <p:nvPr/>
              </p:nvSpPr>
              <p:spPr>
                <a:xfrm>
                  <a:off x="7941879" y="2671248"/>
                  <a:ext cx="71919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⇌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𝑅𝐿</m:t>
                        </m:r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98160E79-0FD8-A603-87A2-A4216F5725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41879" y="2671248"/>
                  <a:ext cx="719195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3650" r="-4015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A33AF5D-FE66-AE4C-454A-5646698F803C}"/>
                    </a:ext>
                  </a:extLst>
                </p:cNvPr>
                <p:cNvSpPr txBox="1"/>
                <p:nvPr/>
              </p:nvSpPr>
              <p:spPr>
                <a:xfrm>
                  <a:off x="8151796" y="2520983"/>
                  <a:ext cx="509278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𝑜𝑛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A33AF5D-FE66-AE4C-454A-5646698F80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51796" y="2520983"/>
                  <a:ext cx="509278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1FF0DC79-A9A7-03F8-A1C3-2BD9EFCDC461}"/>
                    </a:ext>
                  </a:extLst>
                </p:cNvPr>
                <p:cNvSpPr txBox="1"/>
                <p:nvPr/>
              </p:nvSpPr>
              <p:spPr>
                <a:xfrm>
                  <a:off x="8144509" y="2895595"/>
                  <a:ext cx="509278" cy="29181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𝑜𝑓𝑓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1FF0DC79-A9A7-03F8-A1C3-2BD9EFCDC4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44509" y="2895595"/>
                  <a:ext cx="509278" cy="291811"/>
                </a:xfrm>
                <a:prstGeom prst="rect">
                  <a:avLst/>
                </a:prstGeom>
                <a:blipFill>
                  <a:blip r:embed="rId7"/>
                  <a:stretch>
                    <a:fillRect b="-20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953FD7C-0BF4-03DF-2B66-E3ADAFE54DF6}"/>
                  </a:ext>
                </a:extLst>
              </p:cNvPr>
              <p:cNvSpPr txBox="1"/>
              <p:nvPr/>
            </p:nvSpPr>
            <p:spPr>
              <a:xfrm>
                <a:off x="2937322" y="3822630"/>
                <a:ext cx="1565813" cy="7705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𝐿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953FD7C-0BF4-03DF-2B66-E3ADAFE54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322" y="3822630"/>
                <a:ext cx="1565813" cy="7705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F8D9EC45-F288-59F1-AB34-FF956D89D943}"/>
              </a:ext>
            </a:extLst>
          </p:cNvPr>
          <p:cNvSpPr txBox="1"/>
          <p:nvPr/>
        </p:nvSpPr>
        <p:spPr>
          <a:xfrm>
            <a:off x="6570835" y="3021388"/>
            <a:ext cx="49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conditions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C61EABE-8AA7-B359-1349-462BBA3C033D}"/>
              </a:ext>
            </a:extLst>
          </p:cNvPr>
          <p:cNvGrpSpPr/>
          <p:nvPr/>
        </p:nvGrpSpPr>
        <p:grpSpPr>
          <a:xfrm>
            <a:off x="7271881" y="3692622"/>
            <a:ext cx="3737205" cy="1325368"/>
            <a:chOff x="6553853" y="2966318"/>
            <a:chExt cx="3737205" cy="132536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9824686-1364-468D-04B6-8358F807138A}"/>
                </a:ext>
              </a:extLst>
            </p:cNvPr>
            <p:cNvGrpSpPr/>
            <p:nvPr/>
          </p:nvGrpSpPr>
          <p:grpSpPr>
            <a:xfrm>
              <a:off x="6553853" y="2966318"/>
              <a:ext cx="3737205" cy="400110"/>
              <a:chOff x="6553853" y="2966318"/>
              <a:chExt cx="3737205" cy="400110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96162B8-CC39-BAD8-0C41-7428C3B34388}"/>
                  </a:ext>
                </a:extLst>
              </p:cNvPr>
              <p:cNvSpPr txBox="1"/>
              <p:nvPr/>
            </p:nvSpPr>
            <p:spPr>
              <a:xfrm>
                <a:off x="6553853" y="2966318"/>
                <a:ext cx="37372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@ L</a:t>
                </a:r>
                <a:r>
                  <a:rPr lang="en-US" sz="2000" baseline="-25000" dirty="0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1/2</a:t>
                </a:r>
                <a:endParaRPr lang="en-US" sz="20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FB63F002-3385-0BAD-5349-22BBD0A14ED4}"/>
                      </a:ext>
                    </a:extLst>
                  </p:cNvPr>
                  <p:cNvSpPr txBox="1"/>
                  <p:nvPr/>
                </p:nvSpPr>
                <p:spPr>
                  <a:xfrm>
                    <a:off x="7438131" y="2966318"/>
                    <a:ext cx="1469953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d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FB63F002-3385-0BAD-5349-22BBD0A14ED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38131" y="2966318"/>
                    <a:ext cx="1469953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6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4E2D049A-A9E5-9932-48F7-E8456F8A3F9C}"/>
                </a:ext>
              </a:extLst>
            </p:cNvPr>
            <p:cNvGrpSpPr/>
            <p:nvPr/>
          </p:nvGrpSpPr>
          <p:grpSpPr>
            <a:xfrm>
              <a:off x="6592461" y="3441903"/>
              <a:ext cx="3426100" cy="849783"/>
              <a:chOff x="7160446" y="3716349"/>
              <a:chExt cx="3426100" cy="849783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F8C7653-F245-CC26-FADA-AB1695760F5D}"/>
                  </a:ext>
                </a:extLst>
              </p:cNvPr>
              <p:cNvSpPr txBox="1"/>
              <p:nvPr/>
            </p:nvSpPr>
            <p:spPr>
              <a:xfrm>
                <a:off x="7160446" y="3716349"/>
                <a:ext cx="121716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&amp;</a:t>
                </a:r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3481285C-5E6C-7EAC-0908-DC9BA73291CC}"/>
                  </a:ext>
                </a:extLst>
              </p:cNvPr>
              <p:cNvGrpSpPr/>
              <p:nvPr/>
            </p:nvGrpSpPr>
            <p:grpSpPr>
              <a:xfrm>
                <a:off x="7988334" y="3735084"/>
                <a:ext cx="2598212" cy="831048"/>
                <a:chOff x="7438129" y="3712525"/>
                <a:chExt cx="2598212" cy="83104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0" name="TextBox 29">
                      <a:extLst>
                        <a:ext uri="{FF2B5EF4-FFF2-40B4-BE49-F238E27FC236}">
                          <a16:creationId xmlns:a16="http://schemas.microsoft.com/office/drawing/2014/main" id="{64FB0C6E-DFD6-1A5B-5BD7-D9ED563A498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438129" y="3712525"/>
                      <a:ext cx="259821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</m:d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𝑡𝑜𝑡𝑎𝑙</m:t>
                                </m:r>
                              </m:sub>
                            </m:s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𝑅𝐿</m:t>
                                </m:r>
                              </m:e>
                            </m:d>
                          </m:oMath>
                        </m:oMathPara>
                      </a14:m>
                      <a:endParaRPr lang="en-US" sz="2400" dirty="0"/>
                    </a:p>
                  </p:txBody>
                </p:sp>
              </mc:Choice>
              <mc:Fallback xmlns="">
                <p:sp>
                  <p:nvSpPr>
                    <p:cNvPr id="30" name="TextBox 29">
                      <a:extLst>
                        <a:ext uri="{FF2B5EF4-FFF2-40B4-BE49-F238E27FC236}">
                          <a16:creationId xmlns:a16="http://schemas.microsoft.com/office/drawing/2014/main" id="{64FB0C6E-DFD6-1A5B-5BD7-D9ED563A498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438129" y="3712525"/>
                      <a:ext cx="2598212" cy="369332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 b="-1666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1" name="TextBox 30">
                      <a:extLst>
                        <a:ext uri="{FF2B5EF4-FFF2-40B4-BE49-F238E27FC236}">
                          <a16:creationId xmlns:a16="http://schemas.microsoft.com/office/drawing/2014/main" id="{797020CD-6E57-D620-8971-9A75E7E8C7C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438565" y="4174241"/>
                      <a:ext cx="256339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</m:d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𝑡𝑜𝑡𝑎𝑙</m:t>
                                </m:r>
                              </m:sub>
                            </m:s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𝑅𝐿</m:t>
                                </m:r>
                              </m:e>
                            </m:d>
                          </m:oMath>
                        </m:oMathPara>
                      </a14:m>
                      <a:endParaRPr lang="en-US" sz="2400" dirty="0"/>
                    </a:p>
                  </p:txBody>
                </p:sp>
              </mc:Choice>
              <mc:Fallback xmlns="">
                <p:sp>
                  <p:nvSpPr>
                    <p:cNvPr id="31" name="TextBox 30">
                      <a:extLst>
                        <a:ext uri="{FF2B5EF4-FFF2-40B4-BE49-F238E27FC236}">
                          <a16:creationId xmlns:a16="http://schemas.microsoft.com/office/drawing/2014/main" id="{797020CD-6E57-D620-8971-9A75E7E8C7C8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438565" y="4174241"/>
                      <a:ext cx="2563394" cy="369332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b="-1666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486C8DE-F738-1FE7-2115-F5CF7647330A}"/>
              </a:ext>
            </a:extLst>
          </p:cNvPr>
          <p:cNvSpPr txBox="1"/>
          <p:nvPr/>
        </p:nvSpPr>
        <p:spPr>
          <a:xfrm>
            <a:off x="6570835" y="5269553"/>
            <a:ext cx="49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Fractional Saturation is measurable</a:t>
            </a:r>
          </a:p>
        </p:txBody>
      </p:sp>
    </p:spTree>
    <p:extLst>
      <p:ext uri="{BB962C8B-B14F-4D97-AF65-F5344CB8AC3E}">
        <p14:creationId xmlns:p14="http://schemas.microsoft.com/office/powerpoint/2010/main" val="2310654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Equilibrium Dissociation Constant Derivation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Quantitation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9927504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5D67FB5-CF67-9B1C-3A16-7116B59492F0}"/>
              </a:ext>
            </a:extLst>
          </p:cNvPr>
          <p:cNvGrpSpPr/>
          <p:nvPr/>
        </p:nvGrpSpPr>
        <p:grpSpPr>
          <a:xfrm>
            <a:off x="573628" y="1120380"/>
            <a:ext cx="10951144" cy="770532"/>
            <a:chOff x="573628" y="1120380"/>
            <a:chExt cx="10951144" cy="77053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BF4996D-780E-4D54-75B1-BBEE0344C94A}"/>
                </a:ext>
              </a:extLst>
            </p:cNvPr>
            <p:cNvSpPr txBox="1"/>
            <p:nvPr/>
          </p:nvSpPr>
          <p:spPr>
            <a:xfrm>
              <a:off x="573628" y="1274813"/>
              <a:ext cx="10951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Substitution of knowns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E33C62FF-8FB5-3D2A-9E5B-946AE85CDF68}"/>
                    </a:ext>
                  </a:extLst>
                </p:cNvPr>
                <p:cNvSpPr txBox="1"/>
                <p:nvPr/>
              </p:nvSpPr>
              <p:spPr>
                <a:xfrm>
                  <a:off x="5031151" y="1120380"/>
                  <a:ext cx="4792979" cy="7705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𝑡𝑜𝑡𝑎𝑙</m:t>
                                    </m:r>
                                  </m:sub>
                                </m:sSub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𝑅𝐿</m:t>
                                    </m:r>
                                  </m:e>
                                </m:d>
                              </m:e>
                            </m:d>
                            <m:d>
                              <m:d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𝐿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𝑡𝑜𝑡𝑎𝑙</m:t>
                                    </m:r>
                                  </m:sub>
                                </m:sSub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𝑅𝐿</m:t>
                                    </m:r>
                                  </m:e>
                                </m:d>
                              </m:e>
                            </m:d>
                          </m:num>
                          <m:den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𝑅𝐿</m:t>
                                </m:r>
                              </m:e>
                            </m:d>
                          </m:den>
                        </m:f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E33C62FF-8FB5-3D2A-9E5B-946AE85CDF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31151" y="1120380"/>
                  <a:ext cx="4792979" cy="77053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9B336FC-957B-1B79-5D93-62B01559169F}"/>
              </a:ext>
            </a:extLst>
          </p:cNvPr>
          <p:cNvGrpSpPr/>
          <p:nvPr/>
        </p:nvGrpSpPr>
        <p:grpSpPr>
          <a:xfrm>
            <a:off x="573628" y="2156055"/>
            <a:ext cx="9619067" cy="461665"/>
            <a:chOff x="-80246" y="2578489"/>
            <a:chExt cx="9619067" cy="46166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797020CD-6E57-D620-8971-9A75E7E8C7C8}"/>
                    </a:ext>
                  </a:extLst>
                </p:cNvPr>
                <p:cNvSpPr txBox="1"/>
                <p:nvPr/>
              </p:nvSpPr>
              <p:spPr>
                <a:xfrm>
                  <a:off x="6652069" y="2627103"/>
                  <a:ext cx="2886752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𝑡𝑜𝑡𝑎𝑙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≈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𝑡𝑜𝑡𝑎𝑙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𝑅𝐿</m:t>
                            </m:r>
                          </m:e>
                        </m:d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797020CD-6E57-D620-8971-9A75E7E8C7C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52069" y="2627103"/>
                  <a:ext cx="2886752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1899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B63F002-3385-0BAD-5349-22BBD0A14ED4}"/>
                    </a:ext>
                  </a:extLst>
                </p:cNvPr>
                <p:cNvSpPr txBox="1"/>
                <p:nvPr/>
              </p:nvSpPr>
              <p:spPr>
                <a:xfrm>
                  <a:off x="3490577" y="2627103"/>
                  <a:ext cx="210429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𝑅𝐿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≪≪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𝑡𝑜𝑡𝑎𝑙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B63F002-3385-0BAD-5349-22BBD0A14E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0577" y="2627103"/>
                  <a:ext cx="2104294" cy="369332"/>
                </a:xfrm>
                <a:prstGeom prst="rect">
                  <a:avLst/>
                </a:prstGeom>
                <a:blipFill>
                  <a:blip r:embed="rId4"/>
                  <a:stretch>
                    <a:fillRect r="-870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4BEABC9-1B47-05CC-8C44-2C26471E3C36}"/>
                </a:ext>
              </a:extLst>
            </p:cNvPr>
            <p:cNvSpPr txBox="1"/>
            <p:nvPr/>
          </p:nvSpPr>
          <p:spPr>
            <a:xfrm>
              <a:off x="-80246" y="2578489"/>
              <a:ext cx="92459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Weak Binders Assumption</a:t>
              </a:r>
              <a:r>
                <a:rPr lang="en-US" sz="20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;                                            </a:t>
              </a:r>
              <a:r>
                <a:rPr lang="en-US" sz="24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400" dirty="0">
                  <a:solidFill>
                    <a:schemeClr val="bg1"/>
                  </a:solidFill>
                  <a:latin typeface="Arial Nova Light" panose="020B030402020202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→ </a:t>
              </a:r>
              <a:r>
                <a:rPr lang="en-US" sz="24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4D273CF-391F-64D4-CFA1-7E9462D2D28E}"/>
                  </a:ext>
                </a:extLst>
              </p:cNvPr>
              <p:cNvSpPr txBox="1"/>
              <p:nvPr/>
            </p:nvSpPr>
            <p:spPr>
              <a:xfrm>
                <a:off x="3473354" y="2882863"/>
                <a:ext cx="3590662" cy="7705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𝑡𝑜𝑡𝑎𝑙</m:t>
                                  </m:r>
                                </m:sub>
                              </m:s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𝑅𝐿</m:t>
                                  </m:r>
                                </m:e>
                              </m:d>
                            </m:e>
                          </m:d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𝑡𝑜𝑡𝑎𝑙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4D273CF-391F-64D4-CFA1-7E9462D2D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3354" y="2882863"/>
                <a:ext cx="3590662" cy="7705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id="{0AD79459-6099-CD21-4FB3-A72435F7A293}"/>
              </a:ext>
            </a:extLst>
          </p:cNvPr>
          <p:cNvGrpSpPr/>
          <p:nvPr/>
        </p:nvGrpSpPr>
        <p:grpSpPr>
          <a:xfrm>
            <a:off x="620428" y="3981262"/>
            <a:ext cx="10951144" cy="779957"/>
            <a:chOff x="573628" y="4629540"/>
            <a:chExt cx="10951144" cy="77995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4DC54D66-EAA8-8E64-9F45-D9A99C57314E}"/>
                    </a:ext>
                  </a:extLst>
                </p:cNvPr>
                <p:cNvSpPr txBox="1"/>
                <p:nvPr/>
              </p:nvSpPr>
              <p:spPr>
                <a:xfrm>
                  <a:off x="5640013" y="4629540"/>
                  <a:ext cx="2754407" cy="77995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</m:d>
                          </m:num>
                          <m:den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𝑡𝑜𝑡𝑎𝑙</m:t>
                                </m:r>
                              </m:sub>
                            </m:sSub>
                          </m:den>
                        </m:f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𝑡𝑜𝑡𝑎𝑙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𝑡𝑜𝑡𝑎𝑙</m:t>
                                </m:r>
                              </m:sub>
                            </m:s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4DC54D66-EAA8-8E64-9F45-D9A99C57314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40013" y="4629540"/>
                  <a:ext cx="2754407" cy="779957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E308342-0A5A-129F-823D-A31D4EED48F0}"/>
                </a:ext>
              </a:extLst>
            </p:cNvPr>
            <p:cNvSpPr txBox="1"/>
            <p:nvPr/>
          </p:nvSpPr>
          <p:spPr>
            <a:xfrm>
              <a:off x="573628" y="4788687"/>
              <a:ext cx="10951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Solve for fractional saturation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273D233-42BF-4035-935D-10D2E751EE06}"/>
              </a:ext>
            </a:extLst>
          </p:cNvPr>
          <p:cNvGrpSpPr/>
          <p:nvPr/>
        </p:nvGrpSpPr>
        <p:grpSpPr>
          <a:xfrm>
            <a:off x="620428" y="5352354"/>
            <a:ext cx="10951144" cy="461665"/>
            <a:chOff x="620428" y="5469723"/>
            <a:chExt cx="10951144" cy="46166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27FF4CA1-2E66-633F-2198-872A9AC2D47F}"/>
                    </a:ext>
                  </a:extLst>
                </p:cNvPr>
                <p:cNvSpPr txBox="1"/>
                <p:nvPr/>
              </p:nvSpPr>
              <p:spPr>
                <a:xfrm>
                  <a:off x="6447297" y="5499315"/>
                  <a:ext cx="1430200" cy="40248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 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1/2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27FF4CA1-2E66-633F-2198-872A9AC2D4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7297" y="5499315"/>
                  <a:ext cx="1430200" cy="402482"/>
                </a:xfrm>
                <a:prstGeom prst="rect">
                  <a:avLst/>
                </a:prstGeom>
                <a:blipFill>
                  <a:blip r:embed="rId7"/>
                  <a:stretch>
                    <a:fillRect l="-4701" r="-1709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DF53C0A-48E5-0611-79D1-D9B3DBD33520}"/>
                </a:ext>
              </a:extLst>
            </p:cNvPr>
            <p:cNvSpPr txBox="1"/>
            <p:nvPr/>
          </p:nvSpPr>
          <p:spPr>
            <a:xfrm>
              <a:off x="620428" y="5469723"/>
              <a:ext cx="10951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Set fractional saturation to 0.5 and solve;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4010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AC66D5E-C24F-FCB0-FED2-97E6FF3DB63A}"/>
              </a:ext>
            </a:extLst>
          </p:cNvPr>
          <p:cNvSpPr/>
          <p:nvPr/>
        </p:nvSpPr>
        <p:spPr>
          <a:xfrm>
            <a:off x="573629" y="2249713"/>
            <a:ext cx="5522372" cy="3786123"/>
          </a:xfrm>
          <a:custGeom>
            <a:avLst/>
            <a:gdLst>
              <a:gd name="connsiteX0" fmla="*/ 0 w 3286125"/>
              <a:gd name="connsiteY0" fmla="*/ 0 h 4351338"/>
              <a:gd name="connsiteX1" fmla="*/ 3286125 w 3286125"/>
              <a:gd name="connsiteY1" fmla="*/ 0 h 4351338"/>
              <a:gd name="connsiteX2" fmla="*/ 3286125 w 3286125"/>
              <a:gd name="connsiteY2" fmla="*/ 4351338 h 4351338"/>
              <a:gd name="connsiteX3" fmla="*/ 0 w 3286125"/>
              <a:gd name="connsiteY3" fmla="*/ 4351338 h 4351338"/>
              <a:gd name="connsiteX4" fmla="*/ 0 w 3286125"/>
              <a:gd name="connsiteY4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6125" h="4351338">
                <a:moveTo>
                  <a:pt x="0" y="0"/>
                </a:moveTo>
                <a:lnTo>
                  <a:pt x="3286125" y="0"/>
                </a:lnTo>
                <a:lnTo>
                  <a:pt x="3286125" y="4351338"/>
                </a:lnTo>
                <a:lnTo>
                  <a:pt x="0" y="4351338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1000">
                <a:srgbClr val="000000">
                  <a:lumMod val="85000"/>
                  <a:lumOff val="15000"/>
                </a:srgbClr>
              </a:gs>
              <a:gs pos="100000">
                <a:srgbClr val="FFC000"/>
              </a:gs>
            </a:gsLst>
            <a:lin ang="126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880" tIns="182880" rIns="182880" bIns="182880" numCol="1" spcCol="1270" anchor="t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dirty="0">
              <a:solidFill>
                <a:schemeClr val="tx1"/>
              </a:solidFill>
              <a:latin typeface="Calibri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kern="120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dirty="0">
              <a:solidFill>
                <a:schemeClr val="tx1"/>
              </a:solidFill>
              <a:latin typeface="Calibri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kern="120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dirty="0">
              <a:solidFill>
                <a:schemeClr val="tx1"/>
              </a:solidFill>
              <a:latin typeface="Calibri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400" kern="1200" dirty="0">
              <a:solidFill>
                <a:srgbClr val="FFFFFF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400" kern="1200" dirty="0">
              <a:solidFill>
                <a:srgbClr val="FFFFFF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400" kern="1200" dirty="0">
              <a:solidFill>
                <a:srgbClr val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Microscopic constants are also important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Quantitation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9927504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0E7AA8-5CD4-3F31-E8FA-DEDC6A0ED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495" y="2476308"/>
            <a:ext cx="5120640" cy="33633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F4996D-780E-4D54-75B1-BBEE0344C94A}"/>
              </a:ext>
            </a:extLst>
          </p:cNvPr>
          <p:cNvSpPr txBox="1"/>
          <p:nvPr/>
        </p:nvSpPr>
        <p:spPr>
          <a:xfrm>
            <a:off x="486543" y="1067205"/>
            <a:ext cx="10965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equilibrium, the forward and reverse rates are equivalent and represent the average of the ensemble of the molecules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36F155A-BD96-19A0-4CA3-D168045459FF}"/>
                  </a:ext>
                </a:extLst>
              </p:cNvPr>
              <p:cNvSpPr txBox="1"/>
              <p:nvPr/>
            </p:nvSpPr>
            <p:spPr>
              <a:xfrm>
                <a:off x="7760539" y="4853616"/>
                <a:ext cx="2653675" cy="8216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𝑟𝑒𝑣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𝑓𝑜𝑟</m:t>
                              </m:r>
                            </m:sub>
                          </m:sSub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𝐿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36F155A-BD96-19A0-4CA3-D16804545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0539" y="4853616"/>
                <a:ext cx="2653675" cy="8216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1B05B9D2-F4B2-982B-B9DD-3242F9E7355B}"/>
              </a:ext>
            </a:extLst>
          </p:cNvPr>
          <p:cNvGrpSpPr/>
          <p:nvPr/>
        </p:nvGrpSpPr>
        <p:grpSpPr>
          <a:xfrm>
            <a:off x="6568336" y="2288460"/>
            <a:ext cx="4970298" cy="895698"/>
            <a:chOff x="6568336" y="2288460"/>
            <a:chExt cx="4970298" cy="89569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0F54714-8374-93E0-19DC-B804A111F263}"/>
                </a:ext>
              </a:extLst>
            </p:cNvPr>
            <p:cNvGrpSpPr/>
            <p:nvPr/>
          </p:nvGrpSpPr>
          <p:grpSpPr>
            <a:xfrm>
              <a:off x="8711770" y="2288460"/>
              <a:ext cx="2826864" cy="895698"/>
              <a:chOff x="7797408" y="3210464"/>
              <a:chExt cx="2826864" cy="89569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D953FD7C-0BF4-03DF-2B66-E3ADAFE54DF6}"/>
                      </a:ext>
                    </a:extLst>
                  </p:cNvPr>
                  <p:cNvSpPr txBox="1"/>
                  <p:nvPr/>
                </p:nvSpPr>
                <p:spPr>
                  <a:xfrm>
                    <a:off x="7797408" y="3210464"/>
                    <a:ext cx="2826864" cy="39895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𝑅𝑎𝑡𝑒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𝑓𝑜𝑟</m:t>
                              </m:r>
                            </m:sub>
                          </m:s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 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𝑜𝑛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𝐿</m:t>
                              </m:r>
                            </m:e>
                          </m:d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D953FD7C-0BF4-03DF-2B66-E3ADAFE54DF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97408" y="3210464"/>
                    <a:ext cx="2826864" cy="398955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940" b="-2575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205266D6-6258-9F40-93DB-B08D0179AE19}"/>
                      </a:ext>
                    </a:extLst>
                  </p:cNvPr>
                  <p:cNvSpPr txBox="1"/>
                  <p:nvPr/>
                </p:nvSpPr>
                <p:spPr>
                  <a:xfrm>
                    <a:off x="7797408" y="3707207"/>
                    <a:ext cx="2726003" cy="39895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𝑅𝑎𝑡𝑒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𝑟𝑒𝑣</m:t>
                              </m:r>
                            </m:sub>
                          </m:s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 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𝑜𝑓𝑓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205266D6-6258-9F40-93DB-B08D0179AE1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97408" y="3707207"/>
                    <a:ext cx="2726003" cy="398955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2013" b="-2769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3139957-4BB8-886E-AE03-14F12449E882}"/>
                </a:ext>
              </a:extLst>
            </p:cNvPr>
            <p:cNvGrpSpPr/>
            <p:nvPr/>
          </p:nvGrpSpPr>
          <p:grpSpPr>
            <a:xfrm>
              <a:off x="6568336" y="2331771"/>
              <a:ext cx="1671098" cy="758225"/>
              <a:chOff x="7925143" y="2482108"/>
              <a:chExt cx="1671098" cy="75822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98160E79-0FD8-A603-87A2-A4216F572523}"/>
                      </a:ext>
                    </a:extLst>
                  </p:cNvPr>
                  <p:cNvSpPr txBox="1"/>
                  <p:nvPr/>
                </p:nvSpPr>
                <p:spPr>
                  <a:xfrm>
                    <a:off x="7925143" y="2681586"/>
                    <a:ext cx="1671098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⇌</m:t>
                          </m:r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𝑅𝐿</m:t>
                          </m:r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98160E79-0FD8-A603-87A2-A4216F57252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925143" y="2681586"/>
                    <a:ext cx="1671098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3636" r="-3636" b="-65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AA33AF5D-FE66-AE4C-454A-5646698F803C}"/>
                      </a:ext>
                    </a:extLst>
                  </p:cNvPr>
                  <p:cNvSpPr txBox="1"/>
                  <p:nvPr/>
                </p:nvSpPr>
                <p:spPr>
                  <a:xfrm>
                    <a:off x="8730025" y="2482108"/>
                    <a:ext cx="509278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𝑜𝑛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 xmlns="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AA33AF5D-FE66-AE4C-454A-5646698F803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30025" y="2482108"/>
                    <a:ext cx="509278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1FF0DC79-A9A7-03F8-A1C3-2BD9EFCDC461}"/>
                      </a:ext>
                    </a:extLst>
                  </p:cNvPr>
                  <p:cNvSpPr txBox="1"/>
                  <p:nvPr/>
                </p:nvSpPr>
                <p:spPr>
                  <a:xfrm>
                    <a:off x="8730025" y="2948522"/>
                    <a:ext cx="509278" cy="29181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𝑜𝑓𝑓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 xmlns=""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1FF0DC79-A9A7-03F8-A1C3-2BD9EFCDC46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30025" y="2948522"/>
                    <a:ext cx="509278" cy="29181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208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4C159C9-A919-4169-703C-689FDCD66279}"/>
                  </a:ext>
                </a:extLst>
              </p:cNvPr>
              <p:cNvSpPr txBox="1"/>
              <p:nvPr/>
            </p:nvSpPr>
            <p:spPr>
              <a:xfrm>
                <a:off x="6214594" y="3851237"/>
                <a:ext cx="5977406" cy="3989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𝑅𝑎𝑡𝑒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𝑓𝑜𝑟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𝑅𝑎𝑡𝑒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𝑓𝑜𝑟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𝑅𝐿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4C159C9-A919-4169-703C-689FDCD662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4594" y="3851237"/>
                <a:ext cx="5977406" cy="398955"/>
              </a:xfrm>
              <a:prstGeom prst="rect">
                <a:avLst/>
              </a:prstGeom>
              <a:blipFill>
                <a:blip r:embed="rId9"/>
                <a:stretch>
                  <a:fillRect l="-714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203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AC66D5E-C24F-FCB0-FED2-97E6FF3DB63A}"/>
              </a:ext>
            </a:extLst>
          </p:cNvPr>
          <p:cNvSpPr/>
          <p:nvPr/>
        </p:nvSpPr>
        <p:spPr>
          <a:xfrm>
            <a:off x="573629" y="1146629"/>
            <a:ext cx="5522372" cy="4889207"/>
          </a:xfrm>
          <a:custGeom>
            <a:avLst/>
            <a:gdLst>
              <a:gd name="connsiteX0" fmla="*/ 0 w 3286125"/>
              <a:gd name="connsiteY0" fmla="*/ 0 h 4351338"/>
              <a:gd name="connsiteX1" fmla="*/ 3286125 w 3286125"/>
              <a:gd name="connsiteY1" fmla="*/ 0 h 4351338"/>
              <a:gd name="connsiteX2" fmla="*/ 3286125 w 3286125"/>
              <a:gd name="connsiteY2" fmla="*/ 4351338 h 4351338"/>
              <a:gd name="connsiteX3" fmla="*/ 0 w 3286125"/>
              <a:gd name="connsiteY3" fmla="*/ 4351338 h 4351338"/>
              <a:gd name="connsiteX4" fmla="*/ 0 w 3286125"/>
              <a:gd name="connsiteY4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6125" h="4351338">
                <a:moveTo>
                  <a:pt x="0" y="0"/>
                </a:moveTo>
                <a:lnTo>
                  <a:pt x="3286125" y="0"/>
                </a:lnTo>
                <a:lnTo>
                  <a:pt x="3286125" y="4351338"/>
                </a:lnTo>
                <a:lnTo>
                  <a:pt x="0" y="4351338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1000">
                <a:srgbClr val="000000">
                  <a:lumMod val="85000"/>
                  <a:lumOff val="15000"/>
                </a:srgbClr>
              </a:gs>
              <a:gs pos="100000">
                <a:srgbClr val="FFC000"/>
              </a:gs>
            </a:gsLst>
            <a:lin ang="126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880" tIns="182880" rIns="182880" bIns="182880" numCol="1" spcCol="1270" anchor="t" anchorCtr="0">
            <a:noAutofit/>
          </a:bodyPr>
          <a:lstStyle/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dirty="0">
              <a:solidFill>
                <a:schemeClr val="tx1"/>
              </a:solidFill>
              <a:latin typeface="Calibri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kern="120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dirty="0">
              <a:solidFill>
                <a:schemeClr val="tx1"/>
              </a:solidFill>
              <a:latin typeface="Calibri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kern="120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000" dirty="0">
              <a:solidFill>
                <a:schemeClr val="tx1"/>
              </a:solidFill>
              <a:latin typeface="Calibri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400" kern="1200" dirty="0">
              <a:solidFill>
                <a:srgbClr val="FFFFFF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400" kern="1200" dirty="0">
              <a:solidFill>
                <a:srgbClr val="FFFFFF"/>
              </a:solidFill>
              <a:latin typeface="Calibri"/>
              <a:ea typeface="+mn-ea"/>
              <a:cs typeface="+mn-cs"/>
            </a:endParaRPr>
          </a:p>
          <a:p>
            <a:pPr marL="0" lvl="0" indent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400" kern="1200" dirty="0">
              <a:solidFill>
                <a:srgbClr val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Microscopic dissociation constants are the dominant effectors of timescale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48"/>
            <a:ext cx="2552123" cy="2115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358326"/>
            <a:ext cx="2552123" cy="36000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Quantitation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9927504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F4996D-780E-4D54-75B1-BBEE0344C94A}"/>
              </a:ext>
            </a:extLst>
          </p:cNvPr>
          <p:cNvSpPr txBox="1"/>
          <p:nvPr/>
        </p:nvSpPr>
        <p:spPr>
          <a:xfrm>
            <a:off x="6567714" y="1146629"/>
            <a:ext cx="48910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</a:t>
            </a:r>
            <a:r>
              <a:rPr lang="en-US" sz="20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sz="2000" i="1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en-US" sz="20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 limited by diffusion and most have rates of ~ 10</a:t>
            </a:r>
            <a:r>
              <a:rPr lang="en-US" sz="20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 or 7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</a:t>
            </a:r>
            <a:r>
              <a:rPr lang="en-US" sz="20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0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meaning only 1 in a 100:1000 collisions is productive and that the ratios of </a:t>
            </a:r>
            <a:r>
              <a:rPr lang="en-US" sz="20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sz="2000" i="1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</a:t>
            </a:r>
            <a:r>
              <a:rPr lang="en-US" sz="20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 good indicators of specificity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36F155A-BD96-19A0-4CA3-D168045459FF}"/>
                  </a:ext>
                </a:extLst>
              </p:cNvPr>
              <p:cNvSpPr txBox="1"/>
              <p:nvPr/>
            </p:nvSpPr>
            <p:spPr>
              <a:xfrm>
                <a:off x="7376977" y="2855092"/>
                <a:ext cx="3272563" cy="3913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𝐼𝑛𝑖𝑡</m:t>
                          </m:r>
                        </m:sub>
                      </m:sSub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𝑜𝑓𝑓</m:t>
                              </m:r>
                            </m:sub>
                          </m:s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36F155A-BD96-19A0-4CA3-D16804545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6977" y="2855092"/>
                <a:ext cx="3272563" cy="391389"/>
              </a:xfrm>
              <a:prstGeom prst="rect">
                <a:avLst/>
              </a:prstGeom>
              <a:blipFill>
                <a:blip r:embed="rId2"/>
                <a:stretch>
                  <a:fillRect t="-1538"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1128558-5749-76B7-1898-F41A27CDA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603" y="1449898"/>
            <a:ext cx="4523624" cy="42614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86D81EB-3FC8-7878-7AC6-D0265172119F}"/>
                  </a:ext>
                </a:extLst>
              </p:cNvPr>
              <p:cNvSpPr txBox="1"/>
              <p:nvPr/>
            </p:nvSpPr>
            <p:spPr>
              <a:xfrm>
                <a:off x="7957230" y="3937660"/>
                <a:ext cx="1804212" cy="7979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1/2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0.693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𝑜𝑓𝑓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86D81EB-3FC8-7878-7AC6-D026517211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7230" y="3937660"/>
                <a:ext cx="1804212" cy="7979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A95A1E9A-91FC-3167-99B0-FD5F6262D523}"/>
              </a:ext>
            </a:extLst>
          </p:cNvPr>
          <p:cNvSpPr txBox="1"/>
          <p:nvPr/>
        </p:nvSpPr>
        <p:spPr>
          <a:xfrm>
            <a:off x="6647543" y="5030936"/>
            <a:ext cx="4891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sz="2000" i="1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</a:t>
            </a:r>
            <a:r>
              <a:rPr lang="en-US" sz="20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also determines how long the complexes hang around a rate of 0.001 is ~ 12 minutes</a:t>
            </a:r>
          </a:p>
        </p:txBody>
      </p:sp>
    </p:spTree>
    <p:extLst>
      <p:ext uri="{BB962C8B-B14F-4D97-AF65-F5344CB8AC3E}">
        <p14:creationId xmlns:p14="http://schemas.microsoft.com/office/powerpoint/2010/main" val="2857908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8AE6-56F6-44E8-8BBF-23277B177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"/>
            <a:ext cx="3348414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rgbClr val="FFC000"/>
              </a:gs>
            </a:gsLst>
          </a:gradFill>
        </p:spPr>
        <p:txBody>
          <a:bodyPr lIns="274320" tIns="457200" rIns="0" bIns="457200" anchor="ctr" anchorCtr="0">
            <a:normAutofit/>
          </a:bodyPr>
          <a:lstStyle/>
          <a:p>
            <a:pPr algn="l" defTabSz="460375"/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</a:t>
            </a: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Sections</a:t>
            </a:r>
            <a:b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</a:t>
            </a: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C8890F1-C66B-9A4B-4FEC-2D1289FCCB1F}"/>
              </a:ext>
            </a:extLst>
          </p:cNvPr>
          <p:cNvGrpSpPr/>
          <p:nvPr/>
        </p:nvGrpSpPr>
        <p:grpSpPr>
          <a:xfrm>
            <a:off x="3894883" y="990939"/>
            <a:ext cx="7788296" cy="959812"/>
            <a:chOff x="3894883" y="990939"/>
            <a:chExt cx="7788296" cy="95981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2952D1-232A-8C6F-DDF3-083E32A48642}"/>
                </a:ext>
              </a:extLst>
            </p:cNvPr>
            <p:cNvSpPr/>
            <p:nvPr/>
          </p:nvSpPr>
          <p:spPr>
            <a:xfrm>
              <a:off x="3894883" y="1004949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7BF3ABE-605D-DAAA-0ECB-1F7E389F2E5B}"/>
                </a:ext>
              </a:extLst>
            </p:cNvPr>
            <p:cNvSpPr/>
            <p:nvPr/>
          </p:nvSpPr>
          <p:spPr>
            <a:xfrm>
              <a:off x="4335638" y="990939"/>
              <a:ext cx="7347541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Binding Fundamental for Biochemistry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642AE25-7647-CF32-2FB1-731E36D599D3}"/>
              </a:ext>
            </a:extLst>
          </p:cNvPr>
          <p:cNvGrpSpPr/>
          <p:nvPr/>
        </p:nvGrpSpPr>
        <p:grpSpPr>
          <a:xfrm>
            <a:off x="3883084" y="2332971"/>
            <a:ext cx="7788296" cy="945802"/>
            <a:chOff x="3883084" y="2332971"/>
            <a:chExt cx="7788296" cy="9458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D9FB7CD-71A7-769D-2F58-8E1A82FA2FE7}"/>
                </a:ext>
              </a:extLst>
            </p:cNvPr>
            <p:cNvSpPr/>
            <p:nvPr/>
          </p:nvSpPr>
          <p:spPr>
            <a:xfrm>
              <a:off x="3883084" y="2332971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95DD8A9-7B3E-FB9C-92D6-180A67DF04BF}"/>
                </a:ext>
              </a:extLst>
            </p:cNvPr>
            <p:cNvSpPr/>
            <p:nvPr/>
          </p:nvSpPr>
          <p:spPr>
            <a:xfrm>
              <a:off x="4335638" y="2332971"/>
              <a:ext cx="7335742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pPr marL="0" lvl="0" indent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Oxygen Binding as Examples </a:t>
              </a:r>
            </a:p>
          </p:txBody>
        </p:sp>
      </p:grp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3AEC0301-E9AA-4478-9E23-C372DBDCE6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A52042-15B1-7606-9647-41C6890A2C42}"/>
              </a:ext>
            </a:extLst>
          </p:cNvPr>
          <p:cNvGrpSpPr/>
          <p:nvPr/>
        </p:nvGrpSpPr>
        <p:grpSpPr>
          <a:xfrm>
            <a:off x="3883084" y="3535502"/>
            <a:ext cx="7788296" cy="945802"/>
            <a:chOff x="3883084" y="3535502"/>
            <a:chExt cx="7788296" cy="94580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01F07A8-EA48-507F-5A00-AFFB7D46B657}"/>
                </a:ext>
              </a:extLst>
            </p:cNvPr>
            <p:cNvSpPr/>
            <p:nvPr/>
          </p:nvSpPr>
          <p:spPr>
            <a:xfrm>
              <a:off x="3883084" y="3535502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C188C48-157D-47EE-05EF-03BE2D8E8B44}"/>
                </a:ext>
              </a:extLst>
            </p:cNvPr>
            <p:cNvSpPr/>
            <p:nvPr/>
          </p:nvSpPr>
          <p:spPr>
            <a:xfrm>
              <a:off x="4335638" y="3535502"/>
              <a:ext cx="7335742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pPr marL="0" lvl="0" indent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Immunoglobins as Examples</a:t>
              </a:r>
              <a:endParaRPr lang="en-US" sz="36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F1AEB04-7429-CEAE-B7C9-D203A292CE5D}"/>
              </a:ext>
            </a:extLst>
          </p:cNvPr>
          <p:cNvGrpSpPr/>
          <p:nvPr/>
        </p:nvGrpSpPr>
        <p:grpSpPr>
          <a:xfrm>
            <a:off x="3883084" y="4738033"/>
            <a:ext cx="7788296" cy="945802"/>
            <a:chOff x="3883084" y="3535502"/>
            <a:chExt cx="7788296" cy="94580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F59BAA-CCB5-A703-53D1-8EB1A64F5E45}"/>
                </a:ext>
              </a:extLst>
            </p:cNvPr>
            <p:cNvSpPr/>
            <p:nvPr/>
          </p:nvSpPr>
          <p:spPr>
            <a:xfrm>
              <a:off x="3883084" y="3535502"/>
              <a:ext cx="7788296" cy="945802"/>
            </a:xfrm>
            <a:prstGeom prst="rect">
              <a:avLst/>
            </a:prstGeom>
            <a:gradFill rotWithShape="0">
              <a:gsLst>
                <a:gs pos="0">
                  <a:srgbClr val="000000">
                    <a:lumMod val="75000"/>
                    <a:lumOff val="25000"/>
                  </a:srgbClr>
                </a:gs>
                <a:gs pos="15929">
                  <a:srgbClr val="000000">
                    <a:lumMod val="85000"/>
                    <a:lumOff val="15000"/>
                  </a:srgbClr>
                </a:gs>
                <a:gs pos="97000">
                  <a:srgbClr val="000000">
                    <a:lumMod val="85000"/>
                    <a:lumOff val="15000"/>
                  </a:srgbClr>
                </a:gs>
                <a:gs pos="100000">
                  <a:srgbClr val="FFC000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585687E-E24C-CB29-4239-4AACFB8ED515}"/>
                </a:ext>
              </a:extLst>
            </p:cNvPr>
            <p:cNvSpPr/>
            <p:nvPr/>
          </p:nvSpPr>
          <p:spPr>
            <a:xfrm>
              <a:off x="4335638" y="3535502"/>
              <a:ext cx="7335742" cy="945802"/>
            </a:xfrm>
            <a:custGeom>
              <a:avLst/>
              <a:gdLst>
                <a:gd name="connsiteX0" fmla="*/ 0 w 5696783"/>
                <a:gd name="connsiteY0" fmla="*/ 0 h 945802"/>
                <a:gd name="connsiteX1" fmla="*/ 5696783 w 5696783"/>
                <a:gd name="connsiteY1" fmla="*/ 0 h 945802"/>
                <a:gd name="connsiteX2" fmla="*/ 5696783 w 5696783"/>
                <a:gd name="connsiteY2" fmla="*/ 945802 h 945802"/>
                <a:gd name="connsiteX3" fmla="*/ 0 w 5696783"/>
                <a:gd name="connsiteY3" fmla="*/ 945802 h 945802"/>
                <a:gd name="connsiteX4" fmla="*/ 0 w 5696783"/>
                <a:gd name="connsiteY4" fmla="*/ 0 h 94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6783" h="945802">
                  <a:moveTo>
                    <a:pt x="0" y="0"/>
                  </a:moveTo>
                  <a:lnTo>
                    <a:pt x="5696783" y="0"/>
                  </a:lnTo>
                  <a:lnTo>
                    <a:pt x="5696783" y="945802"/>
                  </a:lnTo>
                  <a:lnTo>
                    <a:pt x="0" y="945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097" tIns="100097" rIns="100097" bIns="100097" numCol="1" spcCol="1270" anchor="ctr" anchorCtr="0">
              <a:noAutofit/>
            </a:bodyPr>
            <a:lstStyle/>
            <a:p>
              <a:pPr marL="0" lvl="0" indent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Quantitation of Binding </a:t>
              </a:r>
              <a:endParaRPr lang="en-US" sz="36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338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Ligand Binding is Absolutely Fundamental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358326"/>
            <a:ext cx="2552123" cy="366689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Binding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41093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63206"/>
            <a:ext cx="1096500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Molecular recognition is the ability to discriminate between potential binding partners and is dependent on the 3-dimensional shape of the participants.</a:t>
            </a:r>
          </a:p>
          <a:p>
            <a:pPr marL="574675" lvl="1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74675" lvl="1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propensity to form these complexes depends on the concentrations of the partners and is unique to each set of binding partners.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binding strength is tuned to the availability of the binding partners.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Binding is dynamic not static and must occur for physiological or biochemical consequences to occur.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143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F284AE-E6B1-FE56-6A0D-129184315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9" y="1163206"/>
            <a:ext cx="4607972" cy="499810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Binding is Dependent on Concentration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358326"/>
            <a:ext cx="2552123" cy="366689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Binding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41093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A8641F-DCDA-E9EE-4159-005BFD9E4EF5}"/>
              </a:ext>
            </a:extLst>
          </p:cNvPr>
          <p:cNvSpPr txBox="1"/>
          <p:nvPr/>
        </p:nvSpPr>
        <p:spPr>
          <a:xfrm>
            <a:off x="5660571" y="2494429"/>
            <a:ext cx="587806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Comparing the percentage of RL with the concentration of added L reveals how tightly R binds L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L1/2 = the concentration of L at which half of the receptor is bound to L and half is free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297A1F-37E8-4686-350E-E36C5E9B9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215" y="1306637"/>
            <a:ext cx="4114800" cy="2360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09FBC1-3DA9-AF3F-61FD-D05CCF3DB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215" y="3810742"/>
            <a:ext cx="4113756" cy="21945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83A7012-BBD3-5DAE-1E56-50664943ED3C}"/>
                  </a:ext>
                </a:extLst>
              </p:cNvPr>
              <p:cNvSpPr txBox="1"/>
              <p:nvPr/>
            </p:nvSpPr>
            <p:spPr>
              <a:xfrm>
                <a:off x="7259621" y="1578428"/>
                <a:ext cx="2510752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⇋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𝑅𝐿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83A7012-BBD3-5DAE-1E56-50664943E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9621" y="1578428"/>
                <a:ext cx="2510752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6381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F284AE-E6B1-FE56-6A0D-129184315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9" y="1163206"/>
            <a:ext cx="4607972" cy="499810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Binding is Selective, even stereochemistry can change the efficacy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358326"/>
            <a:ext cx="2552123" cy="366689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Binding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41093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A8641F-DCDA-E9EE-4159-005BFD9E4EF5}"/>
              </a:ext>
            </a:extLst>
          </p:cNvPr>
          <p:cNvSpPr txBox="1"/>
          <p:nvPr/>
        </p:nvSpPr>
        <p:spPr>
          <a:xfrm>
            <a:off x="5660571" y="1583963"/>
            <a:ext cx="58780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estrogen receptor binds estrogen at ~ 1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nM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testosterone at ~ 1 </a:t>
            </a:r>
            <a:r>
              <a:rPr lang="en-US" sz="2400" dirty="0">
                <a:solidFill>
                  <a:schemeClr val="bg1"/>
                </a:solidFill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Just an inversion of stereochemistry at a single position can drastically alter binding strength.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Why?  Because ligand binding pockets are complementary to their preferred ligand to optimize binding at the normal available concentrations.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37862-1E42-D117-2436-38F84D681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66" y="4093143"/>
            <a:ext cx="4389120" cy="13793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7F8800D-1B7F-FF61-A993-DF907BB29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366" y="1385518"/>
            <a:ext cx="4389120" cy="227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23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F284AE-E6B1-FE56-6A0D-129184315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9" y="1163206"/>
            <a:ext cx="4607972" cy="499810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Binding is Dynamic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358326"/>
            <a:ext cx="2552123" cy="366689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Binding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511750"/>
            <a:ext cx="2552123" cy="2115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41093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A8641F-DCDA-E9EE-4159-005BFD9E4EF5}"/>
              </a:ext>
            </a:extLst>
          </p:cNvPr>
          <p:cNvSpPr txBox="1"/>
          <p:nvPr/>
        </p:nvSpPr>
        <p:spPr>
          <a:xfrm>
            <a:off x="5667577" y="1953184"/>
            <a:ext cx="58780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ligand is always going on and off of the receptor and at equilibrium the concentration of all species present must be constant.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So, for any given ligand concentration, the rate of making the complex must equal the rate of complex dissociation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83A7012-BBD3-5DAE-1E56-50664943ED3C}"/>
                  </a:ext>
                </a:extLst>
              </p:cNvPr>
              <p:cNvSpPr txBox="1"/>
              <p:nvPr/>
            </p:nvSpPr>
            <p:spPr>
              <a:xfrm>
                <a:off x="1376815" y="1688484"/>
                <a:ext cx="300159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𝑅𝐿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⇋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𝐿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⇋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𝑅𝐿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83A7012-BBD3-5DAE-1E56-50664943E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6815" y="1688484"/>
                <a:ext cx="3001599" cy="369332"/>
              </a:xfrm>
              <a:prstGeom prst="rect">
                <a:avLst/>
              </a:prstGeom>
              <a:blipFill>
                <a:blip r:embed="rId3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8A924C85-B686-7772-6CAE-822A50502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410" y="2608043"/>
            <a:ext cx="4297680" cy="18265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6FAADC8-64E1-E493-D3D0-6F598CBC4BEF}"/>
                  </a:ext>
                </a:extLst>
              </p:cNvPr>
              <p:cNvSpPr txBox="1"/>
              <p:nvPr/>
            </p:nvSpPr>
            <p:spPr>
              <a:xfrm>
                <a:off x="1503760" y="4970038"/>
                <a:ext cx="2573846" cy="3989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𝑅𝑎𝑡𝑒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𝑓𝑜𝑟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𝑅𝑎𝑡𝑒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𝑟𝑒𝑣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6FAADC8-64E1-E493-D3D0-6F598CBC4B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3760" y="4970038"/>
                <a:ext cx="2573846" cy="398955"/>
              </a:xfrm>
              <a:prstGeom prst="rect">
                <a:avLst/>
              </a:prstGeom>
              <a:blipFill>
                <a:blip r:embed="rId5"/>
                <a:stretch>
                  <a:fillRect l="-2370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86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and Myoglobin as Examples of Binding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63340"/>
            <a:ext cx="2552123" cy="3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/>
              <a:t>Oxygen Binding as Examples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4186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757850" y="1161555"/>
            <a:ext cx="1096500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Myoglobin binds and releases oxygen via a covalently bound heme moiety.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Myoglobin binds and releases oxygen with a simple archetypical binding reaction with half maximal saturation at a partial pressure of 2 torr.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is a heterotetramer comprised of a homodimer of two heterodimers.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Hemoglobin binds and releases oxygen with an archetypical allosteric binding reaction; binding strength increases and decreases as a function of the number of bound oxygens.</a:t>
            </a:r>
          </a:p>
          <a:p>
            <a:pPr marL="688975" lvl="1" indent="-34766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is due to the conformational changes concomitant with the binding of oxygen.</a:t>
            </a:r>
          </a:p>
          <a:p>
            <a:pPr marL="688975" lvl="1" indent="-34766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is also under the control of the partial pressure of CO</a:t>
            </a:r>
            <a:r>
              <a:rPr lang="en-US" sz="20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88975" lvl="1" indent="-34766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single amino acid substitution changes everything resulting in pathology.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870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CCD150-1899-9BAA-2032-A0DCBC39C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391" y="1161555"/>
            <a:ext cx="4608975" cy="499915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Myoglobin Basics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63340"/>
            <a:ext cx="2552123" cy="3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/>
              <a:t>Oxygen Binding as Examples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4186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61555"/>
            <a:ext cx="55223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fractional saturation (Y) = the fraction of possible binding sites that contain bound oxygen: ranges from 0 (all sites empty) to 1 (all sites filled)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reference, </a:t>
            </a:r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4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~ 150 torr here. </a:t>
            </a:r>
          </a:p>
          <a:p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Also binds CO with a </a:t>
            </a:r>
            <a:r>
              <a:rPr lang="en-US" sz="24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0.02 torr.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881272-A213-DA74-B2B2-B8F3C8DB6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306" y="1412336"/>
            <a:ext cx="4297680" cy="34955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EF33B41-8F30-9B2A-141A-383E30142BA4}"/>
                  </a:ext>
                </a:extLst>
              </p:cNvPr>
              <p:cNvSpPr txBox="1"/>
              <p:nvPr/>
            </p:nvSpPr>
            <p:spPr>
              <a:xfrm>
                <a:off x="8814158" y="5333043"/>
                <a:ext cx="1505990" cy="4024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1/2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EF33B41-8F30-9B2A-141A-383E30142B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4158" y="5333043"/>
                <a:ext cx="1505990" cy="402482"/>
              </a:xfrm>
              <a:prstGeom prst="rect">
                <a:avLst/>
              </a:prstGeom>
              <a:blipFill>
                <a:blip r:embed="rId4"/>
                <a:stretch>
                  <a:fillRect l="-4453" r="-1619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FF01390-2788-5151-429F-41CBDB822F29}"/>
                  </a:ext>
                </a:extLst>
              </p:cNvPr>
              <p:cNvSpPr txBox="1"/>
              <p:nvPr/>
            </p:nvSpPr>
            <p:spPr>
              <a:xfrm>
                <a:off x="1378938" y="3160098"/>
                <a:ext cx="3191835" cy="7881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</m:d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𝑅𝐿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𝑡𝑜𝑡𝑎𝑙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FF01390-2788-5151-429F-41CBDB822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938" y="3160098"/>
                <a:ext cx="3191835" cy="7881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3436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2C4C12-7F89-BE03-6EC0-B78F1DC07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6062" y="1168451"/>
            <a:ext cx="5878309" cy="26415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CCD150-1899-9BAA-2032-A0DCBC39C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9" y="3598911"/>
            <a:ext cx="3693572" cy="264156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628" y="262105"/>
            <a:ext cx="10965006" cy="550508"/>
          </a:xfrm>
          <a:solidFill>
            <a:srgbClr val="FFC000"/>
          </a:solidFill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Myoglobin uses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histidines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bind and control the redox state of oxygen when bound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34DE9-1653-4F9E-B307-C53A27B218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58326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E2B34C-7760-453F-8A81-50335F1BD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0055" y="6513425"/>
            <a:ext cx="2552123" cy="21159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ED1379-2C64-4902-A414-90051165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55090" y="6363340"/>
            <a:ext cx="2552123" cy="36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/>
              <a:t>Oxygen Binding as Examples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4383B4-AACC-4685-AB80-6888FAA0B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7213" y="6513425"/>
            <a:ext cx="2552123" cy="1828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C3D0FF-B59D-47D4-8EEE-5EF3EA7C3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01677" y="6513425"/>
            <a:ext cx="2552123" cy="204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1168A37-F12A-42E8-A95E-69747461C0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4941865" y="6241543"/>
            <a:ext cx="142847" cy="915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EE4AB-8E79-C54E-281A-6C45757DB4A3}"/>
              </a:ext>
            </a:extLst>
          </p:cNvPr>
          <p:cNvSpPr txBox="1"/>
          <p:nvPr/>
        </p:nvSpPr>
        <p:spPr>
          <a:xfrm>
            <a:off x="573628" y="1161555"/>
            <a:ext cx="461498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Fe</a:t>
            </a:r>
            <a:r>
              <a:rPr lang="en-US" sz="20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2+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heme can make two additional bonds besides the four involved with the porphyrin ring: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One with the proximal histidine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One with O</a:t>
            </a:r>
            <a:r>
              <a:rPr lang="en-US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aseline="-25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 though – this results in the creation of a super oxide anion if left alone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D7DC30-D0CA-B977-63A3-36568CD38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213" y="1404351"/>
            <a:ext cx="4766364" cy="21945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AD1BB09-1843-D89C-653E-62D329294D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023" y="3776692"/>
            <a:ext cx="2871155" cy="2286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25AEC1C-3D75-8252-F0A9-F381B0EB7352}"/>
              </a:ext>
            </a:extLst>
          </p:cNvPr>
          <p:cNvSpPr txBox="1"/>
          <p:nvPr/>
        </p:nvSpPr>
        <p:spPr>
          <a:xfrm>
            <a:off x="4584595" y="4145608"/>
            <a:ext cx="70031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Answer: there is a distal histidine that donates a H-bond to stabilize the oxygen as O</a:t>
            </a:r>
            <a:r>
              <a:rPr lang="en-US" sz="20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not letting the heme turn it into O</a:t>
            </a:r>
            <a:r>
              <a:rPr lang="en-US" sz="20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all allows myoglobin to store oxygen efficiently even though it is in competition with carbon monoxide, what about moving oxygen from one place to another?</a:t>
            </a:r>
          </a:p>
        </p:txBody>
      </p:sp>
    </p:spTree>
    <p:extLst>
      <p:ext uri="{BB962C8B-B14F-4D97-AF65-F5344CB8AC3E}">
        <p14:creationId xmlns:p14="http://schemas.microsoft.com/office/powerpoint/2010/main" val="615023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7543618_win32_fixed.potx" id="{ADAA76EA-DF5A-4461-9F55-FB2239CA5BEE}" vid="{736839AE-787B-453A-8CE5-01202B88CD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Corporate teach a course</Template>
  <TotalTime>31731</TotalTime>
  <Words>1569</Words>
  <Application>Microsoft Office PowerPoint</Application>
  <PresentationFormat>Widescreen</PresentationFormat>
  <Paragraphs>216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 Nova Light</vt:lpstr>
      <vt:lpstr>Calibri</vt:lpstr>
      <vt:lpstr>Calibri Light</vt:lpstr>
      <vt:lpstr>Cambria Math</vt:lpstr>
      <vt:lpstr>Symbol</vt:lpstr>
      <vt:lpstr>Wingdings</vt:lpstr>
      <vt:lpstr>Office Theme</vt:lpstr>
      <vt:lpstr>PowerPoint Presentation</vt:lpstr>
      <vt:lpstr>       Sections                                    </vt:lpstr>
      <vt:lpstr>Ligand Binding is Absolutely Fundamental</vt:lpstr>
      <vt:lpstr>Binding is Dependent on Concentration</vt:lpstr>
      <vt:lpstr>Binding is Selective, even stereochemistry can change the efficacy</vt:lpstr>
      <vt:lpstr>Binding is Dynamic</vt:lpstr>
      <vt:lpstr>Hemoglobin and Myoglobin as Examples of Binding</vt:lpstr>
      <vt:lpstr>Myoglobin Basics</vt:lpstr>
      <vt:lpstr>Myoglobin uses histidines to bind and control the redox state of oxygen when bound</vt:lpstr>
      <vt:lpstr>Hemoglobin is a tetramer of myoglobin like proteins </vt:lpstr>
      <vt:lpstr>Oxygen binding by Hemoglobin causes conformational changes</vt:lpstr>
      <vt:lpstr>Hemoglobin Oxygen affinity is also modulated by other molecules – allosteric effecters </vt:lpstr>
      <vt:lpstr>Preventing the normal conformational transitions – Sickle cell only needs 1 AA change</vt:lpstr>
      <vt:lpstr>Immunoglobins as Examples of Molecular Recognition</vt:lpstr>
      <vt:lpstr>Quantitation of Binding Propensity</vt:lpstr>
      <vt:lpstr>The Equilibrium Constant Knowns </vt:lpstr>
      <vt:lpstr>The Equilibrium Dissociation Constant Derivation</vt:lpstr>
      <vt:lpstr>Microscopic constants are also important</vt:lpstr>
      <vt:lpstr>Microscopic dissociation constants are the dominant effectors of timescale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 a Course</dc:title>
  <dc:creator>dj black</dc:creator>
  <cp:lastModifiedBy>dj black</cp:lastModifiedBy>
  <cp:revision>21</cp:revision>
  <dcterms:created xsi:type="dcterms:W3CDTF">2023-08-11T18:53:40Z</dcterms:created>
  <dcterms:modified xsi:type="dcterms:W3CDTF">2024-01-27T16:38:35Z</dcterms:modified>
</cp:coreProperties>
</file>