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90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letter"/>
  <p:notesSz cx="70104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rgbClr val="FF0033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rgbClr val="FF0033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rgbClr val="FF0033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rgbClr val="FF0033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rgbClr val="FF0033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rgbClr val="FF0033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rgbClr val="FF0033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rgbClr val="FF0033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rgbClr val="FF0033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FFFF"/>
    <a:srgbClr val="FFFF00"/>
    <a:srgbClr val="FF0033"/>
    <a:srgbClr val="99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1476" y="6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invGray">
          <a:xfrm>
            <a:off x="8783638" y="444500"/>
            <a:ext cx="360362" cy="3152775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50000">
                <a:schemeClr val="hlink"/>
              </a:gs>
              <a:gs pos="100000">
                <a:schemeClr val="bg2"/>
              </a:gs>
            </a:gsLst>
            <a:lin ang="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5" name="Freeform 3"/>
          <p:cNvSpPr>
            <a:spLocks/>
          </p:cNvSpPr>
          <p:nvPr/>
        </p:nvSpPr>
        <p:spPr bwMode="invGray">
          <a:xfrm>
            <a:off x="0" y="0"/>
            <a:ext cx="9144000" cy="21336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720"/>
              </a:cxn>
              <a:cxn ang="0">
                <a:pos x="3600" y="624"/>
              </a:cxn>
              <a:cxn ang="0">
                <a:pos x="0" y="1000"/>
              </a:cxn>
              <a:cxn ang="0">
                <a:pos x="0" y="0"/>
              </a:cxn>
            </a:cxnLst>
            <a:rect l="0" t="0" r="r" b="b"/>
            <a:pathLst>
              <a:path w="5760" h="1104">
                <a:moveTo>
                  <a:pt x="0" y="0"/>
                </a:moveTo>
                <a:lnTo>
                  <a:pt x="5760" y="0"/>
                </a:lnTo>
                <a:lnTo>
                  <a:pt x="5760" y="720"/>
                </a:lnTo>
                <a:cubicBezTo>
                  <a:pt x="5400" y="824"/>
                  <a:pt x="4560" y="577"/>
                  <a:pt x="3600" y="624"/>
                </a:cubicBezTo>
                <a:cubicBezTo>
                  <a:pt x="2640" y="671"/>
                  <a:pt x="600" y="1104"/>
                  <a:pt x="0" y="1000"/>
                </a:cubicBezTo>
                <a:lnTo>
                  <a:pt x="0" y="0"/>
                </a:lnTo>
                <a:close/>
              </a:path>
            </a:pathLst>
          </a:custGeom>
          <a:gradFill rotWithShape="0">
            <a:gsLst>
              <a:gs pos="0">
                <a:schemeClr val="bg2"/>
              </a:gs>
              <a:gs pos="50000">
                <a:schemeClr val="bg1"/>
              </a:gs>
              <a:gs pos="100000">
                <a:schemeClr val="bg2"/>
              </a:gs>
            </a:gsLst>
            <a:lin ang="0" scaled="1"/>
          </a:gra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6" name="Freeform 4"/>
          <p:cNvSpPr>
            <a:spLocks/>
          </p:cNvSpPr>
          <p:nvPr/>
        </p:nvSpPr>
        <p:spPr bwMode="invGray">
          <a:xfrm>
            <a:off x="0" y="1163638"/>
            <a:ext cx="9144000" cy="5694362"/>
          </a:xfrm>
          <a:custGeom>
            <a:avLst/>
            <a:gdLst/>
            <a:ahLst/>
            <a:cxnLst>
              <a:cxn ang="0">
                <a:pos x="0" y="582"/>
              </a:cxn>
              <a:cxn ang="0">
                <a:pos x="2640" y="267"/>
              </a:cxn>
              <a:cxn ang="0">
                <a:pos x="3373" y="160"/>
              </a:cxn>
              <a:cxn ang="0">
                <a:pos x="5760" y="358"/>
              </a:cxn>
              <a:cxn ang="0">
                <a:pos x="5760" y="3587"/>
              </a:cxn>
              <a:cxn ang="0">
                <a:pos x="0" y="3587"/>
              </a:cxn>
              <a:cxn ang="0">
                <a:pos x="0" y="582"/>
              </a:cxn>
            </a:cxnLst>
            <a:rect l="0" t="0" r="r" b="b"/>
            <a:pathLst>
              <a:path w="5760" h="3587">
                <a:moveTo>
                  <a:pt x="0" y="582"/>
                </a:moveTo>
                <a:cubicBezTo>
                  <a:pt x="1027" y="680"/>
                  <a:pt x="1960" y="387"/>
                  <a:pt x="2640" y="267"/>
                </a:cubicBezTo>
                <a:cubicBezTo>
                  <a:pt x="2640" y="267"/>
                  <a:pt x="3268" y="180"/>
                  <a:pt x="3373" y="160"/>
                </a:cubicBezTo>
                <a:cubicBezTo>
                  <a:pt x="4120" y="0"/>
                  <a:pt x="5280" y="358"/>
                  <a:pt x="5760" y="358"/>
                </a:cubicBezTo>
                <a:lnTo>
                  <a:pt x="5760" y="3587"/>
                </a:lnTo>
                <a:lnTo>
                  <a:pt x="0" y="3587"/>
                </a:lnTo>
                <a:cubicBezTo>
                  <a:pt x="0" y="3587"/>
                  <a:pt x="0" y="582"/>
                  <a:pt x="0" y="582"/>
                </a:cubicBezTo>
                <a:close/>
              </a:path>
            </a:pathLst>
          </a:custGeom>
          <a:gradFill rotWithShape="0">
            <a:gsLst>
              <a:gs pos="0">
                <a:schemeClr val="bg2"/>
              </a:gs>
              <a:gs pos="50000">
                <a:schemeClr val="bg1"/>
              </a:gs>
              <a:gs pos="100000">
                <a:schemeClr val="bg2"/>
              </a:gs>
            </a:gsLst>
            <a:lin ang="0" scaled="1"/>
          </a:gradFill>
          <a:ln w="9525" cap="flat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7" name="Freeform 5"/>
          <p:cNvSpPr>
            <a:spLocks/>
          </p:cNvSpPr>
          <p:nvPr/>
        </p:nvSpPr>
        <p:spPr bwMode="invGray">
          <a:xfrm>
            <a:off x="0" y="292100"/>
            <a:ext cx="9144000" cy="854075"/>
          </a:xfrm>
          <a:custGeom>
            <a:avLst/>
            <a:gdLst/>
            <a:ahLst/>
            <a:cxnLst>
              <a:cxn ang="0">
                <a:pos x="0" y="163"/>
              </a:cxn>
              <a:cxn ang="0">
                <a:pos x="0" y="403"/>
              </a:cxn>
              <a:cxn ang="0">
                <a:pos x="1773" y="443"/>
              </a:cxn>
              <a:cxn ang="0">
                <a:pos x="4573" y="176"/>
              </a:cxn>
              <a:cxn ang="0">
                <a:pos x="5760" y="536"/>
              </a:cxn>
              <a:cxn ang="0">
                <a:pos x="5760" y="163"/>
              </a:cxn>
              <a:cxn ang="0">
                <a:pos x="4560" y="29"/>
              </a:cxn>
              <a:cxn ang="0">
                <a:pos x="1987" y="336"/>
              </a:cxn>
              <a:cxn ang="0">
                <a:pos x="0" y="163"/>
              </a:cxn>
            </a:cxnLst>
            <a:rect l="0" t="0" r="r" b="b"/>
            <a:pathLst>
              <a:path w="5760" h="538">
                <a:moveTo>
                  <a:pt x="0" y="163"/>
                </a:moveTo>
                <a:lnTo>
                  <a:pt x="0" y="403"/>
                </a:lnTo>
                <a:cubicBezTo>
                  <a:pt x="295" y="450"/>
                  <a:pt x="1011" y="481"/>
                  <a:pt x="1773" y="443"/>
                </a:cubicBezTo>
                <a:cubicBezTo>
                  <a:pt x="2535" y="405"/>
                  <a:pt x="3909" y="161"/>
                  <a:pt x="4573" y="176"/>
                </a:cubicBezTo>
                <a:cubicBezTo>
                  <a:pt x="5237" y="191"/>
                  <a:pt x="5562" y="538"/>
                  <a:pt x="5760" y="536"/>
                </a:cubicBezTo>
                <a:lnTo>
                  <a:pt x="5760" y="163"/>
                </a:lnTo>
                <a:cubicBezTo>
                  <a:pt x="5560" y="79"/>
                  <a:pt x="5189" y="0"/>
                  <a:pt x="4560" y="29"/>
                </a:cubicBezTo>
                <a:cubicBezTo>
                  <a:pt x="3931" y="58"/>
                  <a:pt x="2747" y="314"/>
                  <a:pt x="1987" y="336"/>
                </a:cubicBezTo>
                <a:cubicBezTo>
                  <a:pt x="1227" y="358"/>
                  <a:pt x="414" y="199"/>
                  <a:pt x="0" y="163"/>
                </a:cubicBez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5000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8" name="Freeform 6"/>
          <p:cNvSpPr>
            <a:spLocks/>
          </p:cNvSpPr>
          <p:nvPr/>
        </p:nvSpPr>
        <p:spPr bwMode="hidden">
          <a:xfrm>
            <a:off x="0" y="2405063"/>
            <a:ext cx="9144000" cy="1069975"/>
          </a:xfrm>
          <a:custGeom>
            <a:avLst/>
            <a:gdLst/>
            <a:ahLst/>
            <a:cxnLst>
              <a:cxn ang="0">
                <a:pos x="0" y="246"/>
              </a:cxn>
              <a:cxn ang="0">
                <a:pos x="0" y="406"/>
              </a:cxn>
              <a:cxn ang="0">
                <a:pos x="1280" y="645"/>
              </a:cxn>
              <a:cxn ang="0">
                <a:pos x="1627" y="580"/>
              </a:cxn>
              <a:cxn ang="0">
                <a:pos x="4493" y="113"/>
              </a:cxn>
              <a:cxn ang="0">
                <a:pos x="5760" y="606"/>
              </a:cxn>
              <a:cxn ang="0">
                <a:pos x="5760" y="233"/>
              </a:cxn>
              <a:cxn ang="0">
                <a:pos x="4040" y="33"/>
              </a:cxn>
              <a:cxn ang="0">
                <a:pos x="1093" y="433"/>
              </a:cxn>
              <a:cxn ang="0">
                <a:pos x="0" y="246"/>
              </a:cxn>
            </a:cxnLst>
            <a:rect l="0" t="0" r="r" b="b"/>
            <a:pathLst>
              <a:path w="5760" h="674">
                <a:moveTo>
                  <a:pt x="0" y="246"/>
                </a:moveTo>
                <a:lnTo>
                  <a:pt x="0" y="406"/>
                </a:lnTo>
                <a:cubicBezTo>
                  <a:pt x="213" y="463"/>
                  <a:pt x="1009" y="616"/>
                  <a:pt x="1280" y="645"/>
                </a:cubicBezTo>
                <a:cubicBezTo>
                  <a:pt x="1551" y="674"/>
                  <a:pt x="1092" y="669"/>
                  <a:pt x="1627" y="580"/>
                </a:cubicBezTo>
                <a:cubicBezTo>
                  <a:pt x="2162" y="491"/>
                  <a:pt x="3804" y="109"/>
                  <a:pt x="4493" y="113"/>
                </a:cubicBezTo>
                <a:cubicBezTo>
                  <a:pt x="5182" y="117"/>
                  <a:pt x="5549" y="586"/>
                  <a:pt x="5760" y="606"/>
                </a:cubicBezTo>
                <a:lnTo>
                  <a:pt x="5760" y="233"/>
                </a:lnTo>
                <a:cubicBezTo>
                  <a:pt x="5471" y="158"/>
                  <a:pt x="4818" y="0"/>
                  <a:pt x="4040" y="33"/>
                </a:cubicBezTo>
                <a:cubicBezTo>
                  <a:pt x="3262" y="66"/>
                  <a:pt x="1766" y="398"/>
                  <a:pt x="1093" y="433"/>
                </a:cubicBezTo>
                <a:cubicBezTo>
                  <a:pt x="420" y="468"/>
                  <a:pt x="228" y="285"/>
                  <a:pt x="0" y="246"/>
                </a:cubicBez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50000">
                <a:schemeClr val="accent2"/>
              </a:gs>
              <a:gs pos="100000">
                <a:schemeClr val="bg1"/>
              </a:gs>
            </a:gsLst>
            <a:lin ang="0" scaled="1"/>
          </a:gradFill>
          <a:ln w="9525" cap="flat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9" name="Freeform 7"/>
          <p:cNvSpPr>
            <a:spLocks/>
          </p:cNvSpPr>
          <p:nvPr/>
        </p:nvSpPr>
        <p:spPr bwMode="white">
          <a:xfrm>
            <a:off x="2476500" y="1522413"/>
            <a:ext cx="6667500" cy="5335587"/>
          </a:xfrm>
          <a:custGeom>
            <a:avLst/>
            <a:gdLst/>
            <a:ahLst/>
            <a:cxnLst>
              <a:cxn ang="0">
                <a:pos x="0" y="3361"/>
              </a:cxn>
              <a:cxn ang="0">
                <a:pos x="1054" y="295"/>
              </a:cxn>
              <a:cxn ang="0">
                <a:pos x="4200" y="1588"/>
              </a:cxn>
              <a:cxn ang="0">
                <a:pos x="4200" y="2028"/>
              </a:cxn>
              <a:cxn ang="0">
                <a:pos x="1200" y="442"/>
              </a:cxn>
              <a:cxn ang="0">
                <a:pos x="347" y="3361"/>
              </a:cxn>
              <a:cxn ang="0">
                <a:pos x="0" y="3361"/>
              </a:cxn>
            </a:cxnLst>
            <a:rect l="0" t="0" r="r" b="b"/>
            <a:pathLst>
              <a:path w="4200" h="3361">
                <a:moveTo>
                  <a:pt x="0" y="3361"/>
                </a:moveTo>
                <a:cubicBezTo>
                  <a:pt x="118" y="2850"/>
                  <a:pt x="354" y="590"/>
                  <a:pt x="1054" y="295"/>
                </a:cubicBezTo>
                <a:cubicBezTo>
                  <a:pt x="1754" y="0"/>
                  <a:pt x="3676" y="1299"/>
                  <a:pt x="4200" y="1588"/>
                </a:cubicBezTo>
                <a:lnTo>
                  <a:pt x="4200" y="2028"/>
                </a:lnTo>
                <a:cubicBezTo>
                  <a:pt x="3700" y="1837"/>
                  <a:pt x="1842" y="220"/>
                  <a:pt x="1200" y="442"/>
                </a:cubicBezTo>
                <a:cubicBezTo>
                  <a:pt x="558" y="664"/>
                  <a:pt x="547" y="2875"/>
                  <a:pt x="347" y="3361"/>
                </a:cubicBezTo>
                <a:lnTo>
                  <a:pt x="0" y="3361"/>
                </a:lnTo>
                <a:close/>
              </a:path>
            </a:pathLst>
          </a:custGeom>
          <a:gradFill rotWithShape="0">
            <a:gsLst>
              <a:gs pos="0">
                <a:schemeClr val="accent2"/>
              </a:gs>
              <a:gs pos="50000">
                <a:schemeClr val="bg1"/>
              </a:gs>
              <a:gs pos="100000">
                <a:schemeClr val="accent2"/>
              </a:gs>
            </a:gsLst>
            <a:lin ang="5400000" scaled="1"/>
          </a:gra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10" name="Freeform 8"/>
          <p:cNvSpPr>
            <a:spLocks/>
          </p:cNvSpPr>
          <p:nvPr/>
        </p:nvSpPr>
        <p:spPr bwMode="invGray">
          <a:xfrm>
            <a:off x="0" y="3443288"/>
            <a:ext cx="9144000" cy="3055937"/>
          </a:xfrm>
          <a:custGeom>
            <a:avLst/>
            <a:gdLst/>
            <a:ahLst/>
            <a:cxnLst>
              <a:cxn ang="0">
                <a:pos x="0" y="804"/>
              </a:cxn>
              <a:cxn ang="0">
                <a:pos x="0" y="991"/>
              </a:cxn>
              <a:cxn ang="0">
                <a:pos x="1547" y="1818"/>
              </a:cxn>
              <a:cxn ang="0">
                <a:pos x="3253" y="351"/>
              </a:cxn>
              <a:cxn ang="0">
                <a:pos x="5760" y="1537"/>
              </a:cxn>
              <a:cxn ang="0">
                <a:pos x="5760" y="1151"/>
              </a:cxn>
              <a:cxn ang="0">
                <a:pos x="3240" y="84"/>
              </a:cxn>
              <a:cxn ang="0">
                <a:pos x="1573" y="1671"/>
              </a:cxn>
              <a:cxn ang="0">
                <a:pos x="0" y="804"/>
              </a:cxn>
            </a:cxnLst>
            <a:rect l="0" t="0" r="r" b="b"/>
            <a:pathLst>
              <a:path w="5760" h="1925">
                <a:moveTo>
                  <a:pt x="0" y="804"/>
                </a:moveTo>
                <a:lnTo>
                  <a:pt x="0" y="991"/>
                </a:lnTo>
                <a:cubicBezTo>
                  <a:pt x="258" y="1160"/>
                  <a:pt x="1005" y="1925"/>
                  <a:pt x="1547" y="1818"/>
                </a:cubicBezTo>
                <a:cubicBezTo>
                  <a:pt x="2089" y="1711"/>
                  <a:pt x="2551" y="398"/>
                  <a:pt x="3253" y="351"/>
                </a:cubicBezTo>
                <a:cubicBezTo>
                  <a:pt x="3955" y="304"/>
                  <a:pt x="5342" y="1404"/>
                  <a:pt x="5760" y="1537"/>
                </a:cubicBezTo>
                <a:lnTo>
                  <a:pt x="5760" y="1151"/>
                </a:lnTo>
                <a:cubicBezTo>
                  <a:pt x="5405" y="1124"/>
                  <a:pt x="3982" y="0"/>
                  <a:pt x="3240" y="84"/>
                </a:cubicBezTo>
                <a:cubicBezTo>
                  <a:pt x="2542" y="171"/>
                  <a:pt x="2113" y="1551"/>
                  <a:pt x="1573" y="1671"/>
                </a:cubicBezTo>
                <a:cubicBezTo>
                  <a:pt x="1033" y="1791"/>
                  <a:pt x="262" y="826"/>
                  <a:pt x="0" y="804"/>
                </a:cubicBez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50000">
                <a:schemeClr val="accent2"/>
              </a:gs>
              <a:gs pos="100000">
                <a:schemeClr val="bg1"/>
              </a:gs>
            </a:gsLst>
            <a:lin ang="0" scaled="1"/>
          </a:gradFill>
          <a:ln w="9525" cap="flat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11" name="Freeform 9"/>
          <p:cNvSpPr>
            <a:spLocks/>
          </p:cNvSpPr>
          <p:nvPr/>
        </p:nvSpPr>
        <p:spPr bwMode="white">
          <a:xfrm>
            <a:off x="0" y="3552825"/>
            <a:ext cx="6237288" cy="3365500"/>
          </a:xfrm>
          <a:custGeom>
            <a:avLst/>
            <a:gdLst/>
            <a:ahLst/>
            <a:cxnLst>
              <a:cxn ang="0">
                <a:pos x="0" y="415"/>
              </a:cxn>
              <a:cxn ang="0">
                <a:pos x="0" y="508"/>
              </a:cxn>
              <a:cxn ang="0">
                <a:pos x="1933" y="229"/>
              </a:cxn>
              <a:cxn ang="0">
                <a:pos x="3920" y="1055"/>
              </a:cxn>
              <a:cxn ang="0">
                <a:pos x="3587" y="2082"/>
              </a:cxn>
              <a:cxn ang="0">
                <a:pos x="3947" y="829"/>
              </a:cxn>
              <a:cxn ang="0">
                <a:pos x="2253" y="69"/>
              </a:cxn>
              <a:cxn ang="0">
                <a:pos x="0" y="415"/>
              </a:cxn>
            </a:cxnLst>
            <a:rect l="0" t="0" r="r" b="b"/>
            <a:pathLst>
              <a:path w="4196" h="2120">
                <a:moveTo>
                  <a:pt x="0" y="415"/>
                </a:moveTo>
                <a:lnTo>
                  <a:pt x="0" y="508"/>
                </a:lnTo>
                <a:cubicBezTo>
                  <a:pt x="160" y="577"/>
                  <a:pt x="1280" y="138"/>
                  <a:pt x="1933" y="229"/>
                </a:cubicBezTo>
                <a:cubicBezTo>
                  <a:pt x="2586" y="320"/>
                  <a:pt x="3644" y="746"/>
                  <a:pt x="3920" y="1055"/>
                </a:cubicBezTo>
                <a:cubicBezTo>
                  <a:pt x="4196" y="1364"/>
                  <a:pt x="3583" y="2120"/>
                  <a:pt x="3587" y="2082"/>
                </a:cubicBezTo>
                <a:lnTo>
                  <a:pt x="3947" y="829"/>
                </a:lnTo>
                <a:cubicBezTo>
                  <a:pt x="3725" y="494"/>
                  <a:pt x="2911" y="138"/>
                  <a:pt x="2253" y="69"/>
                </a:cubicBezTo>
                <a:cubicBezTo>
                  <a:pt x="1595" y="0"/>
                  <a:pt x="469" y="343"/>
                  <a:pt x="0" y="415"/>
                </a:cubicBezTo>
                <a:close/>
              </a:path>
            </a:pathLst>
          </a:custGeom>
          <a:gradFill rotWithShape="0">
            <a:gsLst>
              <a:gs pos="0">
                <a:schemeClr val="accent2"/>
              </a:gs>
              <a:gs pos="50000">
                <a:schemeClr val="bg1"/>
              </a:gs>
              <a:gs pos="100000">
                <a:schemeClr val="accent2"/>
              </a:gs>
            </a:gsLst>
            <a:lin ang="5400000" scaled="1"/>
          </a:gradFill>
          <a:ln w="9525" cap="flat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49162" name="Rectangle 1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9163" name="Rectangle 11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2" name="Rectangle 12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CC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CC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CC"/>
                </a:solidFill>
              </a:defRPr>
            </a:lvl1pPr>
          </a:lstStyle>
          <a:p>
            <a:pPr>
              <a:defRPr/>
            </a:pPr>
            <a:fld id="{6BF36888-B32A-4A64-B5C5-ED4B72FEA08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545107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356E5E-A151-4973-BFFB-7ADEA2D2BED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378795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F2FFA1-1A6A-4A5E-84B4-6E4A1AE86E5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069192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57353D-13BE-460A-B4E5-C976A55C10D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224496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5E47E5-779E-40F8-A97D-910A995F8AD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323285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F88E65-969E-4465-BE87-8FB3B8F146BE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536119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3FF168-3460-480E-91BA-8C832224C25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057302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96BBE8-4395-4FBF-B65E-F7DEBC7E3829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847630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6527EDF-6AD3-4BCC-9196-8ED7B97C7BFD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838111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ED3F21-5AAC-4FD0-A073-8964326EE0C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407332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769826-8B45-4549-AF8D-2A5F306ADAA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216266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invGray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ChangeArrowheads="1"/>
          </p:cNvSpPr>
          <p:nvPr/>
        </p:nvSpPr>
        <p:spPr bwMode="invGray">
          <a:xfrm>
            <a:off x="8783638" y="444500"/>
            <a:ext cx="360362" cy="3152775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50000">
                <a:schemeClr val="hlink"/>
              </a:gs>
              <a:gs pos="100000">
                <a:schemeClr val="bg2"/>
              </a:gs>
            </a:gsLst>
            <a:lin ang="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48131" name="Freeform 3"/>
          <p:cNvSpPr>
            <a:spLocks/>
          </p:cNvSpPr>
          <p:nvPr/>
        </p:nvSpPr>
        <p:spPr bwMode="invGray">
          <a:xfrm>
            <a:off x="0" y="0"/>
            <a:ext cx="9144000" cy="21336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720"/>
              </a:cxn>
              <a:cxn ang="0">
                <a:pos x="3600" y="624"/>
              </a:cxn>
              <a:cxn ang="0">
                <a:pos x="0" y="1000"/>
              </a:cxn>
              <a:cxn ang="0">
                <a:pos x="0" y="0"/>
              </a:cxn>
            </a:cxnLst>
            <a:rect l="0" t="0" r="r" b="b"/>
            <a:pathLst>
              <a:path w="5760" h="1104">
                <a:moveTo>
                  <a:pt x="0" y="0"/>
                </a:moveTo>
                <a:lnTo>
                  <a:pt x="5760" y="0"/>
                </a:lnTo>
                <a:lnTo>
                  <a:pt x="5760" y="720"/>
                </a:lnTo>
                <a:cubicBezTo>
                  <a:pt x="5400" y="824"/>
                  <a:pt x="4560" y="577"/>
                  <a:pt x="3600" y="624"/>
                </a:cubicBezTo>
                <a:cubicBezTo>
                  <a:pt x="2640" y="671"/>
                  <a:pt x="600" y="1104"/>
                  <a:pt x="0" y="1000"/>
                </a:cubicBezTo>
                <a:lnTo>
                  <a:pt x="0" y="0"/>
                </a:lnTo>
                <a:close/>
              </a:path>
            </a:pathLst>
          </a:custGeom>
          <a:gradFill rotWithShape="0">
            <a:gsLst>
              <a:gs pos="0">
                <a:schemeClr val="bg2"/>
              </a:gs>
              <a:gs pos="50000">
                <a:schemeClr val="bg1"/>
              </a:gs>
              <a:gs pos="100000">
                <a:schemeClr val="bg2"/>
              </a:gs>
            </a:gsLst>
            <a:lin ang="0" scaled="1"/>
          </a:gra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48132" name="Freeform 4"/>
          <p:cNvSpPr>
            <a:spLocks/>
          </p:cNvSpPr>
          <p:nvPr/>
        </p:nvSpPr>
        <p:spPr bwMode="invGray">
          <a:xfrm>
            <a:off x="0" y="1163638"/>
            <a:ext cx="9144000" cy="5694362"/>
          </a:xfrm>
          <a:custGeom>
            <a:avLst/>
            <a:gdLst/>
            <a:ahLst/>
            <a:cxnLst>
              <a:cxn ang="0">
                <a:pos x="0" y="582"/>
              </a:cxn>
              <a:cxn ang="0">
                <a:pos x="2640" y="267"/>
              </a:cxn>
              <a:cxn ang="0">
                <a:pos x="3373" y="160"/>
              </a:cxn>
              <a:cxn ang="0">
                <a:pos x="5760" y="358"/>
              </a:cxn>
              <a:cxn ang="0">
                <a:pos x="5760" y="3587"/>
              </a:cxn>
              <a:cxn ang="0">
                <a:pos x="0" y="3587"/>
              </a:cxn>
              <a:cxn ang="0">
                <a:pos x="0" y="582"/>
              </a:cxn>
            </a:cxnLst>
            <a:rect l="0" t="0" r="r" b="b"/>
            <a:pathLst>
              <a:path w="5760" h="3587">
                <a:moveTo>
                  <a:pt x="0" y="582"/>
                </a:moveTo>
                <a:cubicBezTo>
                  <a:pt x="1027" y="680"/>
                  <a:pt x="1960" y="387"/>
                  <a:pt x="2640" y="267"/>
                </a:cubicBezTo>
                <a:cubicBezTo>
                  <a:pt x="2640" y="267"/>
                  <a:pt x="3268" y="180"/>
                  <a:pt x="3373" y="160"/>
                </a:cubicBezTo>
                <a:cubicBezTo>
                  <a:pt x="4120" y="0"/>
                  <a:pt x="5280" y="358"/>
                  <a:pt x="5760" y="358"/>
                </a:cubicBezTo>
                <a:lnTo>
                  <a:pt x="5760" y="3587"/>
                </a:lnTo>
                <a:lnTo>
                  <a:pt x="0" y="3587"/>
                </a:lnTo>
                <a:cubicBezTo>
                  <a:pt x="0" y="3587"/>
                  <a:pt x="0" y="582"/>
                  <a:pt x="0" y="582"/>
                </a:cubicBezTo>
                <a:close/>
              </a:path>
            </a:pathLst>
          </a:custGeom>
          <a:gradFill rotWithShape="0">
            <a:gsLst>
              <a:gs pos="0">
                <a:schemeClr val="bg2"/>
              </a:gs>
              <a:gs pos="50000">
                <a:schemeClr val="bg1"/>
              </a:gs>
              <a:gs pos="100000">
                <a:schemeClr val="bg2"/>
              </a:gs>
            </a:gsLst>
            <a:lin ang="0" scaled="1"/>
          </a:gradFill>
          <a:ln w="9525" cap="flat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48133" name="Freeform 5"/>
          <p:cNvSpPr>
            <a:spLocks/>
          </p:cNvSpPr>
          <p:nvPr/>
        </p:nvSpPr>
        <p:spPr bwMode="invGray">
          <a:xfrm>
            <a:off x="0" y="292100"/>
            <a:ext cx="9144000" cy="854075"/>
          </a:xfrm>
          <a:custGeom>
            <a:avLst/>
            <a:gdLst/>
            <a:ahLst/>
            <a:cxnLst>
              <a:cxn ang="0">
                <a:pos x="0" y="163"/>
              </a:cxn>
              <a:cxn ang="0">
                <a:pos x="0" y="403"/>
              </a:cxn>
              <a:cxn ang="0">
                <a:pos x="1773" y="443"/>
              </a:cxn>
              <a:cxn ang="0">
                <a:pos x="4573" y="176"/>
              </a:cxn>
              <a:cxn ang="0">
                <a:pos x="5760" y="536"/>
              </a:cxn>
              <a:cxn ang="0">
                <a:pos x="5760" y="163"/>
              </a:cxn>
              <a:cxn ang="0">
                <a:pos x="4560" y="29"/>
              </a:cxn>
              <a:cxn ang="0">
                <a:pos x="1987" y="336"/>
              </a:cxn>
              <a:cxn ang="0">
                <a:pos x="0" y="163"/>
              </a:cxn>
            </a:cxnLst>
            <a:rect l="0" t="0" r="r" b="b"/>
            <a:pathLst>
              <a:path w="5760" h="538">
                <a:moveTo>
                  <a:pt x="0" y="163"/>
                </a:moveTo>
                <a:lnTo>
                  <a:pt x="0" y="403"/>
                </a:lnTo>
                <a:cubicBezTo>
                  <a:pt x="295" y="450"/>
                  <a:pt x="1011" y="481"/>
                  <a:pt x="1773" y="443"/>
                </a:cubicBezTo>
                <a:cubicBezTo>
                  <a:pt x="2535" y="405"/>
                  <a:pt x="3909" y="161"/>
                  <a:pt x="4573" y="176"/>
                </a:cubicBezTo>
                <a:cubicBezTo>
                  <a:pt x="5237" y="191"/>
                  <a:pt x="5562" y="538"/>
                  <a:pt x="5760" y="536"/>
                </a:cubicBezTo>
                <a:lnTo>
                  <a:pt x="5760" y="163"/>
                </a:lnTo>
                <a:cubicBezTo>
                  <a:pt x="5560" y="79"/>
                  <a:pt x="5189" y="0"/>
                  <a:pt x="4560" y="29"/>
                </a:cubicBezTo>
                <a:cubicBezTo>
                  <a:pt x="3931" y="58"/>
                  <a:pt x="2747" y="314"/>
                  <a:pt x="1987" y="336"/>
                </a:cubicBezTo>
                <a:cubicBezTo>
                  <a:pt x="1227" y="358"/>
                  <a:pt x="414" y="199"/>
                  <a:pt x="0" y="163"/>
                </a:cubicBez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5000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48134" name="Freeform 6"/>
          <p:cNvSpPr>
            <a:spLocks/>
          </p:cNvSpPr>
          <p:nvPr/>
        </p:nvSpPr>
        <p:spPr bwMode="invGray">
          <a:xfrm>
            <a:off x="0" y="2405063"/>
            <a:ext cx="9144000" cy="1069975"/>
          </a:xfrm>
          <a:custGeom>
            <a:avLst/>
            <a:gdLst/>
            <a:ahLst/>
            <a:cxnLst>
              <a:cxn ang="0">
                <a:pos x="0" y="246"/>
              </a:cxn>
              <a:cxn ang="0">
                <a:pos x="0" y="406"/>
              </a:cxn>
              <a:cxn ang="0">
                <a:pos x="1280" y="645"/>
              </a:cxn>
              <a:cxn ang="0">
                <a:pos x="1627" y="580"/>
              </a:cxn>
              <a:cxn ang="0">
                <a:pos x="4493" y="113"/>
              </a:cxn>
              <a:cxn ang="0">
                <a:pos x="5760" y="606"/>
              </a:cxn>
              <a:cxn ang="0">
                <a:pos x="5760" y="233"/>
              </a:cxn>
              <a:cxn ang="0">
                <a:pos x="4040" y="33"/>
              </a:cxn>
              <a:cxn ang="0">
                <a:pos x="1093" y="433"/>
              </a:cxn>
              <a:cxn ang="0">
                <a:pos x="0" y="246"/>
              </a:cxn>
            </a:cxnLst>
            <a:rect l="0" t="0" r="r" b="b"/>
            <a:pathLst>
              <a:path w="5760" h="674">
                <a:moveTo>
                  <a:pt x="0" y="246"/>
                </a:moveTo>
                <a:lnTo>
                  <a:pt x="0" y="406"/>
                </a:lnTo>
                <a:cubicBezTo>
                  <a:pt x="213" y="463"/>
                  <a:pt x="1009" y="616"/>
                  <a:pt x="1280" y="645"/>
                </a:cubicBezTo>
                <a:cubicBezTo>
                  <a:pt x="1551" y="674"/>
                  <a:pt x="1092" y="669"/>
                  <a:pt x="1627" y="580"/>
                </a:cubicBezTo>
                <a:cubicBezTo>
                  <a:pt x="2162" y="491"/>
                  <a:pt x="3804" y="109"/>
                  <a:pt x="4493" y="113"/>
                </a:cubicBezTo>
                <a:cubicBezTo>
                  <a:pt x="5182" y="117"/>
                  <a:pt x="5549" y="586"/>
                  <a:pt x="5760" y="606"/>
                </a:cubicBezTo>
                <a:lnTo>
                  <a:pt x="5760" y="233"/>
                </a:lnTo>
                <a:cubicBezTo>
                  <a:pt x="5471" y="158"/>
                  <a:pt x="4818" y="0"/>
                  <a:pt x="4040" y="33"/>
                </a:cubicBezTo>
                <a:cubicBezTo>
                  <a:pt x="3262" y="66"/>
                  <a:pt x="1766" y="398"/>
                  <a:pt x="1093" y="433"/>
                </a:cubicBezTo>
                <a:cubicBezTo>
                  <a:pt x="420" y="468"/>
                  <a:pt x="228" y="285"/>
                  <a:pt x="0" y="246"/>
                </a:cubicBez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50000">
                <a:schemeClr val="accent2"/>
              </a:gs>
              <a:gs pos="100000">
                <a:schemeClr val="bg1"/>
              </a:gs>
            </a:gsLst>
            <a:lin ang="0" scaled="1"/>
          </a:gradFill>
          <a:ln w="9525" cap="flat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48135" name="Freeform 7"/>
          <p:cNvSpPr>
            <a:spLocks/>
          </p:cNvSpPr>
          <p:nvPr/>
        </p:nvSpPr>
        <p:spPr bwMode="white">
          <a:xfrm>
            <a:off x="2476500" y="1522413"/>
            <a:ext cx="6667500" cy="5335587"/>
          </a:xfrm>
          <a:custGeom>
            <a:avLst/>
            <a:gdLst/>
            <a:ahLst/>
            <a:cxnLst>
              <a:cxn ang="0">
                <a:pos x="0" y="3361"/>
              </a:cxn>
              <a:cxn ang="0">
                <a:pos x="1054" y="295"/>
              </a:cxn>
              <a:cxn ang="0">
                <a:pos x="4200" y="1588"/>
              </a:cxn>
              <a:cxn ang="0">
                <a:pos x="4200" y="2028"/>
              </a:cxn>
              <a:cxn ang="0">
                <a:pos x="1200" y="442"/>
              </a:cxn>
              <a:cxn ang="0">
                <a:pos x="347" y="3361"/>
              </a:cxn>
              <a:cxn ang="0">
                <a:pos x="0" y="3361"/>
              </a:cxn>
            </a:cxnLst>
            <a:rect l="0" t="0" r="r" b="b"/>
            <a:pathLst>
              <a:path w="4200" h="3361">
                <a:moveTo>
                  <a:pt x="0" y="3361"/>
                </a:moveTo>
                <a:cubicBezTo>
                  <a:pt x="118" y="2850"/>
                  <a:pt x="354" y="590"/>
                  <a:pt x="1054" y="295"/>
                </a:cubicBezTo>
                <a:cubicBezTo>
                  <a:pt x="1754" y="0"/>
                  <a:pt x="3676" y="1299"/>
                  <a:pt x="4200" y="1588"/>
                </a:cubicBezTo>
                <a:lnTo>
                  <a:pt x="4200" y="2028"/>
                </a:lnTo>
                <a:cubicBezTo>
                  <a:pt x="3700" y="1837"/>
                  <a:pt x="1842" y="220"/>
                  <a:pt x="1200" y="442"/>
                </a:cubicBezTo>
                <a:cubicBezTo>
                  <a:pt x="558" y="664"/>
                  <a:pt x="547" y="2875"/>
                  <a:pt x="347" y="3361"/>
                </a:cubicBezTo>
                <a:lnTo>
                  <a:pt x="0" y="3361"/>
                </a:lnTo>
                <a:close/>
              </a:path>
            </a:pathLst>
          </a:custGeom>
          <a:gradFill rotWithShape="0">
            <a:gsLst>
              <a:gs pos="0">
                <a:schemeClr val="accent2"/>
              </a:gs>
              <a:gs pos="50000">
                <a:schemeClr val="bg1"/>
              </a:gs>
              <a:gs pos="100000">
                <a:schemeClr val="accent2"/>
              </a:gs>
            </a:gsLst>
            <a:lin ang="5400000" scaled="1"/>
          </a:gra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48136" name="Freeform 8"/>
          <p:cNvSpPr>
            <a:spLocks/>
          </p:cNvSpPr>
          <p:nvPr/>
        </p:nvSpPr>
        <p:spPr bwMode="white">
          <a:xfrm>
            <a:off x="0" y="3443288"/>
            <a:ext cx="9144000" cy="3055937"/>
          </a:xfrm>
          <a:custGeom>
            <a:avLst/>
            <a:gdLst/>
            <a:ahLst/>
            <a:cxnLst>
              <a:cxn ang="0">
                <a:pos x="0" y="804"/>
              </a:cxn>
              <a:cxn ang="0">
                <a:pos x="0" y="991"/>
              </a:cxn>
              <a:cxn ang="0">
                <a:pos x="1547" y="1818"/>
              </a:cxn>
              <a:cxn ang="0">
                <a:pos x="3253" y="351"/>
              </a:cxn>
              <a:cxn ang="0">
                <a:pos x="5760" y="1537"/>
              </a:cxn>
              <a:cxn ang="0">
                <a:pos x="5760" y="1151"/>
              </a:cxn>
              <a:cxn ang="0">
                <a:pos x="3240" y="84"/>
              </a:cxn>
              <a:cxn ang="0">
                <a:pos x="1573" y="1671"/>
              </a:cxn>
              <a:cxn ang="0">
                <a:pos x="0" y="804"/>
              </a:cxn>
            </a:cxnLst>
            <a:rect l="0" t="0" r="r" b="b"/>
            <a:pathLst>
              <a:path w="5760" h="1925">
                <a:moveTo>
                  <a:pt x="0" y="804"/>
                </a:moveTo>
                <a:lnTo>
                  <a:pt x="0" y="991"/>
                </a:lnTo>
                <a:cubicBezTo>
                  <a:pt x="258" y="1160"/>
                  <a:pt x="1005" y="1925"/>
                  <a:pt x="1547" y="1818"/>
                </a:cubicBezTo>
                <a:cubicBezTo>
                  <a:pt x="2089" y="1711"/>
                  <a:pt x="2551" y="398"/>
                  <a:pt x="3253" y="351"/>
                </a:cubicBezTo>
                <a:cubicBezTo>
                  <a:pt x="3955" y="304"/>
                  <a:pt x="5342" y="1404"/>
                  <a:pt x="5760" y="1537"/>
                </a:cubicBezTo>
                <a:lnTo>
                  <a:pt x="5760" y="1151"/>
                </a:lnTo>
                <a:cubicBezTo>
                  <a:pt x="5405" y="1124"/>
                  <a:pt x="3982" y="0"/>
                  <a:pt x="3240" y="84"/>
                </a:cubicBezTo>
                <a:cubicBezTo>
                  <a:pt x="2542" y="171"/>
                  <a:pt x="2113" y="1551"/>
                  <a:pt x="1573" y="1671"/>
                </a:cubicBezTo>
                <a:cubicBezTo>
                  <a:pt x="1033" y="1791"/>
                  <a:pt x="262" y="826"/>
                  <a:pt x="0" y="804"/>
                </a:cubicBez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50000">
                <a:schemeClr val="accent2"/>
              </a:gs>
              <a:gs pos="100000">
                <a:schemeClr val="bg1"/>
              </a:gs>
            </a:gsLst>
            <a:lin ang="0" scaled="1"/>
          </a:gradFill>
          <a:ln w="9525" cap="flat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48137" name="Freeform 9"/>
          <p:cNvSpPr>
            <a:spLocks/>
          </p:cNvSpPr>
          <p:nvPr/>
        </p:nvSpPr>
        <p:spPr bwMode="white">
          <a:xfrm>
            <a:off x="0" y="3552825"/>
            <a:ext cx="6237288" cy="3365500"/>
          </a:xfrm>
          <a:custGeom>
            <a:avLst/>
            <a:gdLst/>
            <a:ahLst/>
            <a:cxnLst>
              <a:cxn ang="0">
                <a:pos x="0" y="415"/>
              </a:cxn>
              <a:cxn ang="0">
                <a:pos x="0" y="508"/>
              </a:cxn>
              <a:cxn ang="0">
                <a:pos x="1933" y="229"/>
              </a:cxn>
              <a:cxn ang="0">
                <a:pos x="3920" y="1055"/>
              </a:cxn>
              <a:cxn ang="0">
                <a:pos x="3587" y="2082"/>
              </a:cxn>
              <a:cxn ang="0">
                <a:pos x="3947" y="829"/>
              </a:cxn>
              <a:cxn ang="0">
                <a:pos x="2253" y="69"/>
              </a:cxn>
              <a:cxn ang="0">
                <a:pos x="0" y="415"/>
              </a:cxn>
            </a:cxnLst>
            <a:rect l="0" t="0" r="r" b="b"/>
            <a:pathLst>
              <a:path w="4196" h="2120">
                <a:moveTo>
                  <a:pt x="0" y="415"/>
                </a:moveTo>
                <a:lnTo>
                  <a:pt x="0" y="508"/>
                </a:lnTo>
                <a:cubicBezTo>
                  <a:pt x="160" y="577"/>
                  <a:pt x="1280" y="138"/>
                  <a:pt x="1933" y="229"/>
                </a:cubicBezTo>
                <a:cubicBezTo>
                  <a:pt x="2586" y="320"/>
                  <a:pt x="3644" y="746"/>
                  <a:pt x="3920" y="1055"/>
                </a:cubicBezTo>
                <a:cubicBezTo>
                  <a:pt x="4196" y="1364"/>
                  <a:pt x="3583" y="2120"/>
                  <a:pt x="3587" y="2082"/>
                </a:cubicBezTo>
                <a:lnTo>
                  <a:pt x="3947" y="829"/>
                </a:lnTo>
                <a:cubicBezTo>
                  <a:pt x="3725" y="494"/>
                  <a:pt x="2911" y="138"/>
                  <a:pt x="2253" y="69"/>
                </a:cubicBezTo>
                <a:cubicBezTo>
                  <a:pt x="1595" y="0"/>
                  <a:pt x="469" y="343"/>
                  <a:pt x="0" y="415"/>
                </a:cubicBezTo>
                <a:close/>
              </a:path>
            </a:pathLst>
          </a:custGeom>
          <a:gradFill rotWithShape="0">
            <a:gsLst>
              <a:gs pos="0">
                <a:schemeClr val="accent2"/>
              </a:gs>
              <a:gs pos="50000">
                <a:schemeClr val="bg1"/>
              </a:gs>
              <a:gs pos="100000">
                <a:schemeClr val="accent2"/>
              </a:gs>
            </a:gsLst>
            <a:lin ang="5400000" scaled="1"/>
          </a:gradFill>
          <a:ln w="9525" cap="flat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Arial" charset="0"/>
            </a:endParaRP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35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		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48140" name="Rectangle 1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8141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8142" name="Rectangle 1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fld id="{6A0B7F2D-7A59-4A73-9D69-958296EF97E4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93" r:id="rId1"/>
    <p:sldLayoutId id="2147483883" r:id="rId2"/>
    <p:sldLayoutId id="2147483884" r:id="rId3"/>
    <p:sldLayoutId id="2147483885" r:id="rId4"/>
    <p:sldLayoutId id="2147483886" r:id="rId5"/>
    <p:sldLayoutId id="2147483887" r:id="rId6"/>
    <p:sldLayoutId id="2147483888" r:id="rId7"/>
    <p:sldLayoutId id="2147483889" r:id="rId8"/>
    <p:sldLayoutId id="2147483890" r:id="rId9"/>
    <p:sldLayoutId id="2147483891" r:id="rId10"/>
    <p:sldLayoutId id="2147483892" r:id="rId11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8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481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481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130" grpId="0" animBg="1"/>
    </p:bld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381000"/>
            <a:ext cx="9013825" cy="3810000"/>
          </a:xfrm>
          <a:noFill/>
        </p:spPr>
        <p:txBody>
          <a:bodyPr lIns="92075" tIns="46038" rIns="92075" bIns="46038"/>
          <a:lstStyle/>
          <a:p>
            <a:pPr algn="l"/>
            <a:r>
              <a:rPr lang="en-US" altLang="en-US" sz="2800" dirty="0" smtClean="0">
                <a:solidFill>
                  <a:srgbClr val="FFFF00"/>
                </a:solidFill>
              </a:rPr>
              <a:t>                    CH 112 Reactions and Energy                     </a:t>
            </a:r>
            <a:br>
              <a:rPr lang="en-US" altLang="en-US" sz="2800" dirty="0" smtClean="0">
                <a:solidFill>
                  <a:srgbClr val="FFFF00"/>
                </a:solidFill>
              </a:rPr>
            </a:br>
            <a:r>
              <a:rPr lang="en-US" altLang="en-US" sz="2800" dirty="0" smtClean="0">
                <a:solidFill>
                  <a:srgbClr val="FFFF00"/>
                </a:solidFill>
              </a:rPr>
              <a:t>                          Assignments (lecture # 5)</a:t>
            </a:r>
            <a:br>
              <a:rPr lang="en-US" altLang="en-US" sz="2800" dirty="0" smtClean="0">
                <a:solidFill>
                  <a:srgbClr val="FFFF00"/>
                </a:solidFill>
              </a:rPr>
            </a:br>
            <a:r>
              <a:rPr lang="en-US" altLang="en-US" sz="2800" dirty="0" smtClean="0">
                <a:solidFill>
                  <a:srgbClr val="FFFF00"/>
                </a:solidFill>
              </a:rPr>
              <a:t/>
            </a:r>
            <a:br>
              <a:rPr lang="en-US" altLang="en-US" sz="2800" dirty="0" smtClean="0">
                <a:solidFill>
                  <a:srgbClr val="FFFF00"/>
                </a:solidFill>
              </a:rPr>
            </a:br>
            <a:r>
              <a:rPr lang="en-US" altLang="en-US" sz="2800" dirty="0" smtClean="0">
                <a:solidFill>
                  <a:srgbClr val="FFFF00"/>
                </a:solidFill>
              </a:rPr>
              <a:t>Reading: pp 622 – 628; 630 – 638  (section 11.4)</a:t>
            </a:r>
            <a:br>
              <a:rPr lang="en-US" altLang="en-US" sz="2800" dirty="0" smtClean="0">
                <a:solidFill>
                  <a:srgbClr val="FFFF00"/>
                </a:solidFill>
              </a:rPr>
            </a:br>
            <a:r>
              <a:rPr lang="en-US" altLang="en-US" sz="2800" dirty="0" smtClean="0">
                <a:solidFill>
                  <a:srgbClr val="FFFF00"/>
                </a:solidFill>
              </a:rPr>
              <a:t>     </a:t>
            </a:r>
            <a:br>
              <a:rPr lang="en-US" altLang="en-US" sz="2800" dirty="0" smtClean="0">
                <a:solidFill>
                  <a:srgbClr val="FFFF00"/>
                </a:solidFill>
              </a:rPr>
            </a:br>
            <a:r>
              <a:rPr lang="en-US" altLang="en-US" sz="2800" dirty="0" err="1" smtClean="0">
                <a:solidFill>
                  <a:srgbClr val="FFFF00"/>
                </a:solidFill>
              </a:rPr>
              <a:t>Probs</a:t>
            </a:r>
            <a:r>
              <a:rPr lang="en-US" altLang="en-US" sz="2800" dirty="0" smtClean="0">
                <a:solidFill>
                  <a:srgbClr val="FFFF00"/>
                </a:solidFill>
              </a:rPr>
              <a:t>: (</a:t>
            </a:r>
            <a:r>
              <a:rPr lang="en-US" altLang="en-US" sz="2800" dirty="0" err="1" smtClean="0">
                <a:solidFill>
                  <a:srgbClr val="FFFF00"/>
                </a:solidFill>
              </a:rPr>
              <a:t>Ch</a:t>
            </a:r>
            <a:r>
              <a:rPr lang="en-US" altLang="en-US" sz="2800" dirty="0" smtClean="0">
                <a:solidFill>
                  <a:srgbClr val="FFFF00"/>
                </a:solidFill>
              </a:rPr>
              <a:t> 11) 42, 43, 46, 48, 50, 51, 52, 54, 59 </a:t>
            </a:r>
            <a:r>
              <a:rPr lang="en-US" altLang="en-US" sz="2800" dirty="0" smtClean="0">
                <a:solidFill>
                  <a:srgbClr val="FFFF00"/>
                </a:solidFill>
              </a:rPr>
              <a:t/>
            </a:r>
            <a:br>
              <a:rPr lang="en-US" altLang="en-US" sz="2800" dirty="0" smtClean="0">
                <a:solidFill>
                  <a:srgbClr val="FFFF00"/>
                </a:solidFill>
              </a:rPr>
            </a:br>
            <a:r>
              <a:rPr lang="en-US" altLang="en-US" sz="2800" dirty="0">
                <a:solidFill>
                  <a:srgbClr val="FFFF00"/>
                </a:solidFill>
              </a:rPr>
              <a:t/>
            </a:r>
            <a:br>
              <a:rPr lang="en-US" altLang="en-US" sz="2800" dirty="0">
                <a:solidFill>
                  <a:srgbClr val="FFFF00"/>
                </a:solidFill>
              </a:rPr>
            </a:br>
            <a:r>
              <a:rPr lang="en-US" altLang="en-US" sz="2800" dirty="0" smtClean="0">
                <a:solidFill>
                  <a:srgbClr val="FFFF00"/>
                </a:solidFill>
              </a:rPr>
              <a:t>Memory work:  all colligative formulas</a:t>
            </a:r>
            <a:r>
              <a:rPr lang="en-US" altLang="en-US" sz="2800" dirty="0" smtClean="0">
                <a:solidFill>
                  <a:srgbClr val="FFFF00"/>
                </a:solidFill>
              </a:rPr>
              <a:t> </a:t>
            </a:r>
            <a:r>
              <a:rPr lang="en-US" altLang="en-US" sz="2800" dirty="0" smtClean="0">
                <a:solidFill>
                  <a:srgbClr val="FFFF00"/>
                </a:solidFill>
              </a:rPr>
              <a:t/>
            </a:r>
            <a:br>
              <a:rPr lang="en-US" altLang="en-US" sz="2800" dirty="0" smtClean="0">
                <a:solidFill>
                  <a:srgbClr val="FFFF00"/>
                </a:solidFill>
              </a:rPr>
            </a:br>
            <a:r>
              <a:rPr lang="en-US" altLang="en-US" sz="2800" dirty="0" smtClean="0">
                <a:solidFill>
                  <a:srgbClr val="FFFF00"/>
                </a:solidFill>
              </a:rPr>
              <a:t/>
            </a:r>
            <a:br>
              <a:rPr lang="en-US" altLang="en-US" sz="2800" dirty="0" smtClean="0">
                <a:solidFill>
                  <a:srgbClr val="FFFF00"/>
                </a:solidFill>
              </a:rPr>
            </a:br>
            <a:r>
              <a:rPr lang="en-US" altLang="en-US" sz="2800" dirty="0" smtClean="0">
                <a:solidFill>
                  <a:srgbClr val="FFFF00"/>
                </a:solidFill>
              </a:rPr>
              <a:t>Today’s Lecture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01486" y="4724400"/>
            <a:ext cx="8153400" cy="1524000"/>
          </a:xfrm>
          <a:noFill/>
        </p:spPr>
        <p:txBody>
          <a:bodyPr lIns="92075" tIns="46038" rIns="92075" bIns="46038"/>
          <a:lstStyle/>
          <a:p>
            <a:r>
              <a:rPr lang="en-US" altLang="en-US" sz="2800" dirty="0" smtClean="0"/>
              <a:t>Finding unknown molar mass</a:t>
            </a:r>
          </a:p>
          <a:p>
            <a:r>
              <a:rPr lang="en-US" altLang="en-US" sz="2800" dirty="0" smtClean="0"/>
              <a:t>Osmosis</a:t>
            </a:r>
          </a:p>
          <a:p>
            <a:r>
              <a:rPr lang="en-US" altLang="en-US" sz="2800" dirty="0" err="1" smtClean="0"/>
              <a:t>van’t</a:t>
            </a:r>
            <a:r>
              <a:rPr lang="en-US" altLang="en-US" sz="2800" dirty="0" smtClean="0"/>
              <a:t> Hoff factor (</a:t>
            </a:r>
            <a:r>
              <a:rPr lang="en-US" altLang="en-US" sz="2800" dirty="0" err="1" smtClean="0"/>
              <a:t>i</a:t>
            </a:r>
            <a:r>
              <a:rPr lang="en-US" altLang="en-US" sz="2800" dirty="0" smtClean="0"/>
              <a:t>)</a:t>
            </a:r>
            <a:endParaRPr lang="en-US" altLang="en-US" sz="2800" dirty="0" smtClean="0"/>
          </a:p>
          <a:p>
            <a:pPr>
              <a:buFontTx/>
              <a:buNone/>
            </a:pPr>
            <a:endParaRPr lang="en-US" altLang="en-US" sz="2400" dirty="0" smtClean="0"/>
          </a:p>
          <a:p>
            <a:pPr lvl="1">
              <a:buFontTx/>
              <a:buNone/>
            </a:pPr>
            <a:endParaRPr lang="en-US" altLang="en-US" sz="2400" dirty="0" smtClean="0"/>
          </a:p>
          <a:p>
            <a:pPr>
              <a:buFontTx/>
              <a:buNone/>
            </a:pPr>
            <a:endParaRPr lang="en-US" altLang="en-US" sz="2800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>
          <a:xfrm>
            <a:off x="762000" y="2514600"/>
            <a:ext cx="7772400" cy="1143000"/>
          </a:xfrm>
        </p:spPr>
        <p:txBody>
          <a:bodyPr/>
          <a:lstStyle/>
          <a:p>
            <a:pPr algn="l"/>
            <a:r>
              <a:rPr lang="en-US" altLang="en-US" sz="3200" smtClean="0"/>
              <a:t>Finding molar mass via colligative properties:  Example using freezing point depression.</a:t>
            </a:r>
            <a:br>
              <a:rPr lang="en-US" altLang="en-US" sz="3200" smtClean="0"/>
            </a:br>
            <a:r>
              <a:rPr lang="en-US" altLang="en-US" sz="2800" smtClean="0"/>
              <a:t/>
            </a:r>
            <a:br>
              <a:rPr lang="en-US" altLang="en-US" sz="2800" smtClean="0"/>
            </a:br>
            <a:r>
              <a:rPr lang="en-US" altLang="en-US" sz="3200" smtClean="0"/>
              <a:t>A solution is prepared by dissolving 1.31 g of an unknown solute in 25.4 g H2O.  The solution freezes at -2.0°C.  What is the molar mass of the unknown solute?  </a:t>
            </a:r>
            <a:br>
              <a:rPr lang="en-US" altLang="en-US" sz="3200" smtClean="0"/>
            </a:br>
            <a:r>
              <a:rPr lang="en-US" altLang="en-US" sz="3200" smtClean="0"/>
              <a:t/>
            </a:r>
            <a:br>
              <a:rPr lang="en-US" altLang="en-US" sz="3200" smtClean="0"/>
            </a:br>
            <a:r>
              <a:rPr lang="en-US" altLang="en-US" sz="3200" smtClean="0"/>
              <a:t>Given:  the Kf for solvent H2O = 1.86°C/m.</a:t>
            </a:r>
            <a:br>
              <a:rPr lang="en-US" altLang="en-US" sz="3200" smtClean="0"/>
            </a:br>
            <a:endParaRPr lang="en-US" altLang="en-US" sz="32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Fig. 13.19</a:t>
            </a:r>
          </a:p>
        </p:txBody>
      </p:sp>
      <p:pic>
        <p:nvPicPr>
          <p:cNvPr id="4099" name="Picture 3" descr="13_19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19388" y="7938"/>
            <a:ext cx="3706812" cy="6842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709610101"/>
      </p:ext>
    </p:extLst>
  </p:cSld>
  <p:clrMapOvr>
    <a:masterClrMapping/>
  </p:clrMapOvr>
</p:sld>
</file>

<file path=ppt/theme/theme1.xml><?xml version="1.0" encoding="utf-8"?>
<a:theme xmlns:a="http://schemas.openxmlformats.org/drawingml/2006/main" name="Ribbons">
  <a:themeElements>
    <a:clrScheme name="Ribbons.pot 4">
      <a:dk1>
        <a:srgbClr val="000022"/>
      </a:dk1>
      <a:lt1>
        <a:srgbClr val="FFFFFF"/>
      </a:lt1>
      <a:dk2>
        <a:srgbClr val="000066"/>
      </a:dk2>
      <a:lt2>
        <a:srgbClr val="FFCC00"/>
      </a:lt2>
      <a:accent1>
        <a:srgbClr val="666699"/>
      </a:accent1>
      <a:accent2>
        <a:srgbClr val="000048"/>
      </a:accent2>
      <a:accent3>
        <a:srgbClr val="AAAAB8"/>
      </a:accent3>
      <a:accent4>
        <a:srgbClr val="DADADA"/>
      </a:accent4>
      <a:accent5>
        <a:srgbClr val="B8B8CA"/>
      </a:accent5>
      <a:accent6>
        <a:srgbClr val="000040"/>
      </a:accent6>
      <a:hlink>
        <a:srgbClr val="9999FF"/>
      </a:hlink>
      <a:folHlink>
        <a:srgbClr val="000099"/>
      </a:folHlink>
    </a:clrScheme>
    <a:fontScheme name="Ribbons.pot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FF0033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FF0033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Ribbons.pot 1">
        <a:dk1>
          <a:srgbClr val="220011"/>
        </a:dk1>
        <a:lt1>
          <a:srgbClr val="FFFFCC"/>
        </a:lt1>
        <a:dk2>
          <a:srgbClr val="660033"/>
        </a:dk2>
        <a:lt2>
          <a:srgbClr val="FFCC00"/>
        </a:lt2>
        <a:accent1>
          <a:srgbClr val="CC0099"/>
        </a:accent1>
        <a:accent2>
          <a:srgbClr val="56002B"/>
        </a:accent2>
        <a:accent3>
          <a:srgbClr val="B8AAAD"/>
        </a:accent3>
        <a:accent4>
          <a:srgbClr val="DADAAE"/>
        </a:accent4>
        <a:accent5>
          <a:srgbClr val="E2AACA"/>
        </a:accent5>
        <a:accent6>
          <a:srgbClr val="4D0026"/>
        </a:accent6>
        <a:hlink>
          <a:srgbClr val="9C004E"/>
        </a:hlink>
        <a:folHlink>
          <a:srgbClr val="FF66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bbons.pot 2">
        <a:dk1>
          <a:srgbClr val="000F1E"/>
        </a:dk1>
        <a:lt1>
          <a:srgbClr val="FFFFFF"/>
        </a:lt1>
        <a:dk2>
          <a:srgbClr val="003366"/>
        </a:dk2>
        <a:lt2>
          <a:srgbClr val="33CCCC"/>
        </a:lt2>
        <a:accent1>
          <a:srgbClr val="006699"/>
        </a:accent1>
        <a:accent2>
          <a:srgbClr val="003366"/>
        </a:accent2>
        <a:accent3>
          <a:srgbClr val="AAADB8"/>
        </a:accent3>
        <a:accent4>
          <a:srgbClr val="DADADA"/>
        </a:accent4>
        <a:accent5>
          <a:srgbClr val="AAB8CA"/>
        </a:accent5>
        <a:accent6>
          <a:srgbClr val="002D5C"/>
        </a:accent6>
        <a:hlink>
          <a:srgbClr val="0099CC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bbons.pot 3">
        <a:dk1>
          <a:srgbClr val="002F2E"/>
        </a:dk1>
        <a:lt1>
          <a:srgbClr val="FFFFFF"/>
        </a:lt1>
        <a:dk2>
          <a:srgbClr val="008080"/>
        </a:dk2>
        <a:lt2>
          <a:srgbClr val="66FFCC"/>
        </a:lt2>
        <a:accent1>
          <a:srgbClr val="0099CC"/>
        </a:accent1>
        <a:accent2>
          <a:srgbClr val="005250"/>
        </a:accent2>
        <a:accent3>
          <a:srgbClr val="AAC0C0"/>
        </a:accent3>
        <a:accent4>
          <a:srgbClr val="DADADA"/>
        </a:accent4>
        <a:accent5>
          <a:srgbClr val="AACAE2"/>
        </a:accent5>
        <a:accent6>
          <a:srgbClr val="004948"/>
        </a:accent6>
        <a:hlink>
          <a:srgbClr val="00CC99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bbons.pot 4">
        <a:dk1>
          <a:srgbClr val="000022"/>
        </a:dk1>
        <a:lt1>
          <a:srgbClr val="FFFFFF"/>
        </a:lt1>
        <a:dk2>
          <a:srgbClr val="000066"/>
        </a:dk2>
        <a:lt2>
          <a:srgbClr val="FFCC00"/>
        </a:lt2>
        <a:accent1>
          <a:srgbClr val="666699"/>
        </a:accent1>
        <a:accent2>
          <a:srgbClr val="000048"/>
        </a:accent2>
        <a:accent3>
          <a:srgbClr val="AAAAB8"/>
        </a:accent3>
        <a:accent4>
          <a:srgbClr val="DADADA"/>
        </a:accent4>
        <a:accent5>
          <a:srgbClr val="B8B8CA"/>
        </a:accent5>
        <a:accent6>
          <a:srgbClr val="000040"/>
        </a:accent6>
        <a:hlink>
          <a:srgbClr val="9999FF"/>
        </a:hlink>
        <a:folHlink>
          <a:srgbClr val="0000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bbons.pot 5">
        <a:dk1>
          <a:srgbClr val="663300"/>
        </a:dk1>
        <a:lt1>
          <a:srgbClr val="FFFFFF"/>
        </a:lt1>
        <a:dk2>
          <a:srgbClr val="000000"/>
        </a:dk2>
        <a:lt2>
          <a:srgbClr val="FFFF99"/>
        </a:lt2>
        <a:accent1>
          <a:srgbClr val="FFCC66"/>
        </a:accent1>
        <a:accent2>
          <a:srgbClr val="FFFFCC"/>
        </a:accent2>
        <a:accent3>
          <a:srgbClr val="FFFFFF"/>
        </a:accent3>
        <a:accent4>
          <a:srgbClr val="562A00"/>
        </a:accent4>
        <a:accent5>
          <a:srgbClr val="FFE2B8"/>
        </a:accent5>
        <a:accent6>
          <a:srgbClr val="E7E7B9"/>
        </a:accent6>
        <a:hlink>
          <a:srgbClr val="FFCC00"/>
        </a:hlink>
        <a:folHlink>
          <a:srgbClr val="FF7C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ibbons.pot 6">
        <a:dk1>
          <a:srgbClr val="000000"/>
        </a:dk1>
        <a:lt1>
          <a:srgbClr val="FFFFFF"/>
        </a:lt1>
        <a:dk2>
          <a:srgbClr val="000000"/>
        </a:dk2>
        <a:lt2>
          <a:srgbClr val="C0C0C0"/>
        </a:lt2>
        <a:accent1>
          <a:srgbClr val="CBCBCB"/>
        </a:accent1>
        <a:accent2>
          <a:srgbClr val="EAEAEA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D4D4D4"/>
        </a:accent6>
        <a:hlink>
          <a:srgbClr val="4D4D4D"/>
        </a:hlink>
        <a:folHlink>
          <a:srgbClr val="86868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Designs\RIBBONS.POT</Template>
  <TotalTime>1183</TotalTime>
  <Words>33</Words>
  <Application>Microsoft Office PowerPoint</Application>
  <PresentationFormat>Letter Paper (8.5x11 in)</PresentationFormat>
  <Paragraphs>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Arial</vt:lpstr>
      <vt:lpstr>Times New Roman</vt:lpstr>
      <vt:lpstr>Ribbons</vt:lpstr>
      <vt:lpstr>                    CH 112 Reactions and Energy                                                Assignments (lecture # 5)  Reading: pp 622 – 628; 630 – 638  (section 11.4)       Probs: (Ch 11) 42, 43, 46, 48, 50, 51, 52, 54, 59   Memory work:  all colligative formulas   Today’s Lecture</vt:lpstr>
      <vt:lpstr>Finding molar mass via colligative properties:  Example using freezing point depression.  A solution is prepared by dissolving 1.31 g of an unknown solute in 25.4 g H2O.  The solution freezes at -2.0°C.  What is the molar mass of the unknown solute?    Given:  the Kf for solvent H2O = 1.86°C/m. </vt:lpstr>
      <vt:lpstr>Fig. 13.19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 115 General Chemistry II                    1 / 7 / 98                          Assignments (lecture#1)  Reading:  pp 349 - 359 (Lewis dot structure review)                 pp 371 - 376  Memory work: --------------------------  Problems :  (Chapte</dc:title>
  <dc:creator>Authorized User</dc:creator>
  <cp:lastModifiedBy>Dorman, Scott</cp:lastModifiedBy>
  <cp:revision>72</cp:revision>
  <cp:lastPrinted>2020-02-17T16:11:51Z</cp:lastPrinted>
  <dcterms:created xsi:type="dcterms:W3CDTF">1995-06-10T17:31:50Z</dcterms:created>
  <dcterms:modified xsi:type="dcterms:W3CDTF">2024-02-16T22:52:22Z</dcterms:modified>
</cp:coreProperties>
</file>

<file path=docProps/thumbnail.jpeg>
</file>