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3" r:id="rId2"/>
    <p:sldId id="257" r:id="rId3"/>
    <p:sldId id="475" r:id="rId4"/>
    <p:sldId id="518" r:id="rId5"/>
    <p:sldId id="519" r:id="rId6"/>
    <p:sldId id="520" r:id="rId7"/>
    <p:sldId id="521" r:id="rId8"/>
    <p:sldId id="522" r:id="rId9"/>
    <p:sldId id="515" r:id="rId10"/>
    <p:sldId id="523" r:id="rId11"/>
    <p:sldId id="524" r:id="rId12"/>
    <p:sldId id="525" r:id="rId13"/>
    <p:sldId id="526" r:id="rId14"/>
    <p:sldId id="527" r:id="rId15"/>
    <p:sldId id="530" r:id="rId16"/>
    <p:sldId id="529" r:id="rId17"/>
    <p:sldId id="531" r:id="rId18"/>
    <p:sldId id="533" r:id="rId19"/>
    <p:sldId id="534" r:id="rId20"/>
    <p:sldId id="535" r:id="rId21"/>
    <p:sldId id="536" r:id="rId22"/>
    <p:sldId id="537" r:id="rId23"/>
    <p:sldId id="538" r:id="rId24"/>
    <p:sldId id="540" r:id="rId25"/>
    <p:sldId id="539" r:id="rId26"/>
    <p:sldId id="541" r:id="rId27"/>
    <p:sldId id="542" r:id="rId28"/>
    <p:sldId id="54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01BF45-FD74-4900-BA3B-A9C539DEC5EB}" v="121" dt="2024-01-30T18:19:03.2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6" autoAdjust="0"/>
    <p:restoredTop sz="86289" autoAdjust="0"/>
  </p:normalViewPr>
  <p:slideViewPr>
    <p:cSldViewPr snapToGrid="0">
      <p:cViewPr varScale="1">
        <p:scale>
          <a:sx n="86" d="100"/>
          <a:sy n="86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32"/>
    </p:cViewPr>
  </p:sorterViewPr>
  <p:notesViewPr>
    <p:cSldViewPr snapToGrid="0" showGuides="1">
      <p:cViewPr varScale="1">
        <p:scale>
          <a:sx n="60" d="100"/>
          <a:sy n="60" d="100"/>
        </p:scale>
        <p:origin x="3187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j black" userId="69d04372833c53a2" providerId="LiveId" clId="{A401BF45-FD74-4900-BA3B-A9C539DEC5EB}"/>
    <pc:docChg chg="undo custSel addSld delSld modSld sldOrd">
      <pc:chgData name="dj black" userId="69d04372833c53a2" providerId="LiveId" clId="{A401BF45-FD74-4900-BA3B-A9C539DEC5EB}" dt="2024-01-30T18:19:19.473" v="6299" actId="1076"/>
      <pc:docMkLst>
        <pc:docMk/>
      </pc:docMkLst>
      <pc:sldChg chg="modSp mod">
        <pc:chgData name="dj black" userId="69d04372833c53a2" providerId="LiveId" clId="{A401BF45-FD74-4900-BA3B-A9C539DEC5EB}" dt="2024-01-30T18:05:55.820" v="5883" actId="20577"/>
        <pc:sldMkLst>
          <pc:docMk/>
          <pc:sldMk cId="4080338747" sldId="257"/>
        </pc:sldMkLst>
        <pc:spChg chg="mod">
          <ac:chgData name="dj black" userId="69d04372833c53a2" providerId="LiveId" clId="{A401BF45-FD74-4900-BA3B-A9C539DEC5EB}" dt="2024-01-30T18:05:50.592" v="5876" actId="20577"/>
          <ac:spMkLst>
            <pc:docMk/>
            <pc:sldMk cId="4080338747" sldId="257"/>
            <ac:spMk id="6" creationId="{7585687E-E24C-CB29-4239-4AACFB8ED515}"/>
          </ac:spMkLst>
        </pc:spChg>
        <pc:spChg chg="mod">
          <ac:chgData name="dj black" userId="69d04372833c53a2" providerId="LiveId" clId="{A401BF45-FD74-4900-BA3B-A9C539DEC5EB}" dt="2024-01-30T18:04:26.459" v="5844" actId="20577"/>
          <ac:spMkLst>
            <pc:docMk/>
            <pc:sldMk cId="4080338747" sldId="257"/>
            <ac:spMk id="8" creationId="{2C188C48-157D-47EE-05EF-03BE2D8E8B44}"/>
          </ac:spMkLst>
        </pc:spChg>
        <pc:spChg chg="mod">
          <ac:chgData name="dj black" userId="69d04372833c53a2" providerId="LiveId" clId="{A401BF45-FD74-4900-BA3B-A9C539DEC5EB}" dt="2024-01-29T15:09:50.684" v="1202" actId="20577"/>
          <ac:spMkLst>
            <pc:docMk/>
            <pc:sldMk cId="4080338747" sldId="257"/>
            <ac:spMk id="9" creationId="{97BF3ABE-605D-DAAA-0ECB-1F7E389F2E5B}"/>
          </ac:spMkLst>
        </pc:spChg>
        <pc:spChg chg="mod">
          <ac:chgData name="dj black" userId="69d04372833c53a2" providerId="LiveId" clId="{A401BF45-FD74-4900-BA3B-A9C539DEC5EB}" dt="2024-01-29T15:09:55.649" v="1211" actId="20577"/>
          <ac:spMkLst>
            <pc:docMk/>
            <pc:sldMk cId="4080338747" sldId="257"/>
            <ac:spMk id="13" creationId="{695DD8A9-7B3E-FB9C-92D6-180A67DF04BF}"/>
          </ac:spMkLst>
        </pc:spChg>
        <pc:spChg chg="mod">
          <ac:chgData name="dj black" userId="69d04372833c53a2" providerId="LiveId" clId="{A401BF45-FD74-4900-BA3B-A9C539DEC5EB}" dt="2024-01-30T18:05:55.820" v="5883" actId="20577"/>
          <ac:spMkLst>
            <pc:docMk/>
            <pc:sldMk cId="4080338747" sldId="257"/>
            <ac:spMk id="17" creationId="{E666B855-BD97-222A-3AEC-E0D566C4CD9A}"/>
          </ac:spMkLst>
        </pc:spChg>
      </pc:sldChg>
      <pc:sldChg chg="modSp mod">
        <pc:chgData name="dj black" userId="69d04372833c53a2" providerId="LiveId" clId="{A401BF45-FD74-4900-BA3B-A9C539DEC5EB}" dt="2024-01-29T14:01:57.712" v="52" actId="20577"/>
        <pc:sldMkLst>
          <pc:docMk/>
          <pc:sldMk cId="792439928" sldId="383"/>
        </pc:sldMkLst>
        <pc:spChg chg="mod">
          <ac:chgData name="dj black" userId="69d04372833c53a2" providerId="LiveId" clId="{A401BF45-FD74-4900-BA3B-A9C539DEC5EB}" dt="2024-01-29T14:01:30.649" v="0" actId="20577"/>
          <ac:spMkLst>
            <pc:docMk/>
            <pc:sldMk cId="792439928" sldId="383"/>
            <ac:spMk id="7" creationId="{C0DBFB04-FCEA-E234-7BA2-1AB61777DFD4}"/>
          </ac:spMkLst>
        </pc:spChg>
        <pc:spChg chg="mod">
          <ac:chgData name="dj black" userId="69d04372833c53a2" providerId="LiveId" clId="{A401BF45-FD74-4900-BA3B-A9C539DEC5EB}" dt="2024-01-29T14:01:57.712" v="52" actId="20577"/>
          <ac:spMkLst>
            <pc:docMk/>
            <pc:sldMk cId="792439928" sldId="383"/>
            <ac:spMk id="8" creationId="{90019B13-9963-A648-40AB-D3A9847C9844}"/>
          </ac:spMkLst>
        </pc:spChg>
      </pc:sldChg>
      <pc:sldChg chg="del">
        <pc:chgData name="dj black" userId="69d04372833c53a2" providerId="LiveId" clId="{A401BF45-FD74-4900-BA3B-A9C539DEC5EB}" dt="2024-01-29T14:20:53.057" v="676" actId="47"/>
        <pc:sldMkLst>
          <pc:docMk/>
          <pc:sldMk cId="1880870800" sldId="427"/>
        </pc:sldMkLst>
      </pc:sldChg>
      <pc:sldChg chg="addSp modSp mod">
        <pc:chgData name="dj black" userId="69d04372833c53a2" providerId="LiveId" clId="{A401BF45-FD74-4900-BA3B-A9C539DEC5EB}" dt="2024-01-29T14:06:13.464" v="127" actId="6549"/>
        <pc:sldMkLst>
          <pc:docMk/>
          <pc:sldMk cId="233609642" sldId="475"/>
        </pc:sldMkLst>
        <pc:spChg chg="mod">
          <ac:chgData name="dj black" userId="69d04372833c53a2" providerId="LiveId" clId="{A401BF45-FD74-4900-BA3B-A9C539DEC5EB}" dt="2024-01-29T14:06:13.464" v="127" actId="6549"/>
          <ac:spMkLst>
            <pc:docMk/>
            <pc:sldMk cId="233609642" sldId="475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4:03:42.814" v="73" actId="20577"/>
          <ac:spMkLst>
            <pc:docMk/>
            <pc:sldMk cId="233609642" sldId="475"/>
            <ac:spMk id="5" creationId="{C8855392-9FED-4979-8AC6-A73037648D43}"/>
          </ac:spMkLst>
        </pc:spChg>
        <pc:picChg chg="add mod ord">
          <ac:chgData name="dj black" userId="69d04372833c53a2" providerId="LiveId" clId="{A401BF45-FD74-4900-BA3B-A9C539DEC5EB}" dt="2024-01-29T14:05:55.179" v="122" actId="14100"/>
          <ac:picMkLst>
            <pc:docMk/>
            <pc:sldMk cId="233609642" sldId="475"/>
            <ac:picMk id="2" creationId="{0B072E7D-20F4-01F1-DBCC-AEDC7C4F6B6C}"/>
          </ac:picMkLst>
        </pc:picChg>
        <pc:picChg chg="add mod">
          <ac:chgData name="dj black" userId="69d04372833c53a2" providerId="LiveId" clId="{A401BF45-FD74-4900-BA3B-A9C539DEC5EB}" dt="2024-01-29T14:05:50.678" v="121" actId="1076"/>
          <ac:picMkLst>
            <pc:docMk/>
            <pc:sldMk cId="233609642" sldId="475"/>
            <ac:picMk id="6" creationId="{5937DE99-FF36-D6A2-FBBD-08784C678EDA}"/>
          </ac:picMkLst>
        </pc:picChg>
      </pc:sldChg>
      <pc:sldChg chg="del">
        <pc:chgData name="dj black" userId="69d04372833c53a2" providerId="LiveId" clId="{A401BF45-FD74-4900-BA3B-A9C539DEC5EB}" dt="2024-01-29T14:45:20.049" v="970" actId="2696"/>
        <pc:sldMkLst>
          <pc:docMk/>
          <pc:sldMk cId="1908387487" sldId="476"/>
        </pc:sldMkLst>
      </pc:sldChg>
      <pc:sldChg chg="del">
        <pc:chgData name="dj black" userId="69d04372833c53a2" providerId="LiveId" clId="{A401BF45-FD74-4900-BA3B-A9C539DEC5EB}" dt="2024-01-29T15:13:31.601" v="1268" actId="2696"/>
        <pc:sldMkLst>
          <pc:docMk/>
          <pc:sldMk cId="702554542" sldId="484"/>
        </pc:sldMkLst>
      </pc:sldChg>
      <pc:sldChg chg="del">
        <pc:chgData name="dj black" userId="69d04372833c53a2" providerId="LiveId" clId="{A401BF45-FD74-4900-BA3B-A9C539DEC5EB}" dt="2024-01-29T18:08:03.406" v="2979" actId="47"/>
        <pc:sldMkLst>
          <pc:docMk/>
          <pc:sldMk cId="3212613355" sldId="487"/>
        </pc:sldMkLst>
      </pc:sldChg>
      <pc:sldChg chg="modSp del mod">
        <pc:chgData name="dj black" userId="69d04372833c53a2" providerId="LiveId" clId="{A401BF45-FD74-4900-BA3B-A9C539DEC5EB}" dt="2024-01-29T18:02:50.517" v="2964" actId="47"/>
        <pc:sldMkLst>
          <pc:docMk/>
          <pc:sldMk cId="3791012017" sldId="489"/>
        </pc:sldMkLst>
        <pc:spChg chg="mod">
          <ac:chgData name="dj black" userId="69d04372833c53a2" providerId="LiveId" clId="{A401BF45-FD74-4900-BA3B-A9C539DEC5EB}" dt="2024-01-29T15:14:24.852" v="1281" actId="1076"/>
          <ac:spMkLst>
            <pc:docMk/>
            <pc:sldMk cId="3791012017" sldId="489"/>
            <ac:spMk id="11" creationId="{774383B4-AACC-4685-AB80-6888FAA0B696}"/>
          </ac:spMkLst>
        </pc:spChg>
        <pc:spChg chg="mod">
          <ac:chgData name="dj black" userId="69d04372833c53a2" providerId="LiveId" clId="{A401BF45-FD74-4900-BA3B-A9C539DEC5EB}" dt="2024-01-29T15:13:59.718" v="1272" actId="1076"/>
          <ac:spMkLst>
            <pc:docMk/>
            <pc:sldMk cId="3791012017" sldId="489"/>
            <ac:spMk id="17" creationId="{C1168A37-F12A-42E8-A95E-69747461C003}"/>
          </ac:spMkLst>
        </pc:spChg>
      </pc:sldChg>
      <pc:sldChg chg="del">
        <pc:chgData name="dj black" userId="69d04372833c53a2" providerId="LiveId" clId="{A401BF45-FD74-4900-BA3B-A9C539DEC5EB}" dt="2024-01-29T15:12:06.291" v="1251" actId="2696"/>
        <pc:sldMkLst>
          <pc:docMk/>
          <pc:sldMk cId="2833258396" sldId="499"/>
        </pc:sldMkLst>
      </pc:sldChg>
      <pc:sldChg chg="del">
        <pc:chgData name="dj black" userId="69d04372833c53a2" providerId="LiveId" clId="{A401BF45-FD74-4900-BA3B-A9C539DEC5EB}" dt="2024-01-29T15:12:18.968" v="1254" actId="2696"/>
        <pc:sldMkLst>
          <pc:docMk/>
          <pc:sldMk cId="474607285" sldId="501"/>
        </pc:sldMkLst>
      </pc:sldChg>
      <pc:sldChg chg="del">
        <pc:chgData name="dj black" userId="69d04372833c53a2" providerId="LiveId" clId="{A401BF45-FD74-4900-BA3B-A9C539DEC5EB}" dt="2024-01-29T15:12:09.582" v="1252" actId="2696"/>
        <pc:sldMkLst>
          <pc:docMk/>
          <pc:sldMk cId="2330000068" sldId="502"/>
        </pc:sldMkLst>
      </pc:sldChg>
      <pc:sldChg chg="del">
        <pc:chgData name="dj black" userId="69d04372833c53a2" providerId="LiveId" clId="{A401BF45-FD74-4900-BA3B-A9C539DEC5EB}" dt="2024-01-29T15:12:15.114" v="1253" actId="2696"/>
        <pc:sldMkLst>
          <pc:docMk/>
          <pc:sldMk cId="542993826" sldId="503"/>
        </pc:sldMkLst>
      </pc:sldChg>
      <pc:sldChg chg="del">
        <pc:chgData name="dj black" userId="69d04372833c53a2" providerId="LiveId" clId="{A401BF45-FD74-4900-BA3B-A9C539DEC5EB}" dt="2024-01-29T15:12:22.757" v="1255" actId="2696"/>
        <pc:sldMkLst>
          <pc:docMk/>
          <pc:sldMk cId="78857671" sldId="504"/>
        </pc:sldMkLst>
      </pc:sldChg>
      <pc:sldChg chg="del">
        <pc:chgData name="dj black" userId="69d04372833c53a2" providerId="LiveId" clId="{A401BF45-FD74-4900-BA3B-A9C539DEC5EB}" dt="2024-01-29T15:12:30.309" v="1256" actId="2696"/>
        <pc:sldMkLst>
          <pc:docMk/>
          <pc:sldMk cId="64281650" sldId="505"/>
        </pc:sldMkLst>
      </pc:sldChg>
      <pc:sldChg chg="del">
        <pc:chgData name="dj black" userId="69d04372833c53a2" providerId="LiveId" clId="{A401BF45-FD74-4900-BA3B-A9C539DEC5EB}" dt="2024-01-29T15:13:23.308" v="1267" actId="2696"/>
        <pc:sldMkLst>
          <pc:docMk/>
          <pc:sldMk cId="910455854" sldId="506"/>
        </pc:sldMkLst>
      </pc:sldChg>
      <pc:sldChg chg="del">
        <pc:chgData name="dj black" userId="69d04372833c53a2" providerId="LiveId" clId="{A401BF45-FD74-4900-BA3B-A9C539DEC5EB}" dt="2024-01-29T15:13:38.264" v="1269" actId="2696"/>
        <pc:sldMkLst>
          <pc:docMk/>
          <pc:sldMk cId="3671480246" sldId="508"/>
        </pc:sldMkLst>
      </pc:sldChg>
      <pc:sldChg chg="del">
        <pc:chgData name="dj black" userId="69d04372833c53a2" providerId="LiveId" clId="{A401BF45-FD74-4900-BA3B-A9C539DEC5EB}" dt="2024-01-29T15:13:43.775" v="1270" actId="2696"/>
        <pc:sldMkLst>
          <pc:docMk/>
          <pc:sldMk cId="1445506457" sldId="509"/>
        </pc:sldMkLst>
      </pc:sldChg>
      <pc:sldChg chg="del">
        <pc:chgData name="dj black" userId="69d04372833c53a2" providerId="LiveId" clId="{A401BF45-FD74-4900-BA3B-A9C539DEC5EB}" dt="2024-01-29T15:13:48.154" v="1271" actId="2696"/>
        <pc:sldMkLst>
          <pc:docMk/>
          <pc:sldMk cId="3895532674" sldId="510"/>
        </pc:sldMkLst>
      </pc:sldChg>
      <pc:sldChg chg="del">
        <pc:chgData name="dj black" userId="69d04372833c53a2" providerId="LiveId" clId="{A401BF45-FD74-4900-BA3B-A9C539DEC5EB}" dt="2024-01-29T18:07:59.444" v="2976" actId="47"/>
        <pc:sldMkLst>
          <pc:docMk/>
          <pc:sldMk cId="4021626626" sldId="511"/>
        </pc:sldMkLst>
      </pc:sldChg>
      <pc:sldChg chg="del">
        <pc:chgData name="dj black" userId="69d04372833c53a2" providerId="LiveId" clId="{A401BF45-FD74-4900-BA3B-A9C539DEC5EB}" dt="2024-01-29T18:08:00.844" v="2977" actId="47"/>
        <pc:sldMkLst>
          <pc:docMk/>
          <pc:sldMk cId="1373425930" sldId="512"/>
        </pc:sldMkLst>
      </pc:sldChg>
      <pc:sldChg chg="del">
        <pc:chgData name="dj black" userId="69d04372833c53a2" providerId="LiveId" clId="{A401BF45-FD74-4900-BA3B-A9C539DEC5EB}" dt="2024-01-29T18:08:02.448" v="2978" actId="47"/>
        <pc:sldMkLst>
          <pc:docMk/>
          <pc:sldMk cId="1286835762" sldId="514"/>
        </pc:sldMkLst>
      </pc:sldChg>
      <pc:sldChg chg="addSp delSp modSp mod">
        <pc:chgData name="dj black" userId="69d04372833c53a2" providerId="LiveId" clId="{A401BF45-FD74-4900-BA3B-A9C539DEC5EB}" dt="2024-01-29T15:24:13.972" v="1421" actId="1076"/>
        <pc:sldMkLst>
          <pc:docMk/>
          <pc:sldMk cId="1362408176" sldId="515"/>
        </pc:sldMkLst>
        <pc:spChg chg="del mod">
          <ac:chgData name="dj black" userId="69d04372833c53a2" providerId="LiveId" clId="{A401BF45-FD74-4900-BA3B-A9C539DEC5EB}" dt="2024-01-29T15:18:20.748" v="1358" actId="21"/>
          <ac:spMkLst>
            <pc:docMk/>
            <pc:sldMk cId="1362408176" sldId="515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5:16:03.702" v="1342" actId="20577"/>
          <ac:spMkLst>
            <pc:docMk/>
            <pc:sldMk cId="1362408176" sldId="515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24:13.972" v="1421" actId="1076"/>
          <ac:spMkLst>
            <pc:docMk/>
            <pc:sldMk cId="1362408176" sldId="515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29T15:12:56.142" v="1266" actId="20577"/>
          <ac:spMkLst>
            <pc:docMk/>
            <pc:sldMk cId="1362408176" sldId="515"/>
            <ac:spMk id="9" creationId="{8BED1379-2C64-4902-A414-90051165C903}"/>
          </ac:spMkLst>
        </pc:spChg>
        <pc:spChg chg="mod">
          <ac:chgData name="dj black" userId="69d04372833c53a2" providerId="LiveId" clId="{A401BF45-FD74-4900-BA3B-A9C539DEC5EB}" dt="2024-01-29T15:12:47.017" v="1257" actId="1076"/>
          <ac:spMkLst>
            <pc:docMk/>
            <pc:sldMk cId="1362408176" sldId="515"/>
            <ac:spMk id="17" creationId="{C1168A37-F12A-42E8-A95E-69747461C003}"/>
          </ac:spMkLst>
        </pc:spChg>
        <pc:picChg chg="del">
          <ac:chgData name="dj black" userId="69d04372833c53a2" providerId="LiveId" clId="{A401BF45-FD74-4900-BA3B-A9C539DEC5EB}" dt="2024-01-29T15:15:26.122" v="1292" actId="478"/>
          <ac:picMkLst>
            <pc:docMk/>
            <pc:sldMk cId="1362408176" sldId="515"/>
            <ac:picMk id="2" creationId="{9F795736-8C65-68DC-74DD-6C89E8C266A3}"/>
          </ac:picMkLst>
        </pc:picChg>
        <pc:picChg chg="mod">
          <ac:chgData name="dj black" userId="69d04372833c53a2" providerId="LiveId" clId="{A401BF45-FD74-4900-BA3B-A9C539DEC5EB}" dt="2024-01-29T15:17:25.748" v="1356" actId="14100"/>
          <ac:picMkLst>
            <pc:docMk/>
            <pc:sldMk cId="1362408176" sldId="515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29T15:17:28.333" v="1357" actId="1076"/>
          <ac:picMkLst>
            <pc:docMk/>
            <pc:sldMk cId="1362408176" sldId="515"/>
            <ac:picMk id="10" creationId="{C940CF41-B7BC-1AF8-CB14-097FF724B1A0}"/>
          </ac:picMkLst>
        </pc:picChg>
      </pc:sldChg>
      <pc:sldChg chg="del">
        <pc:chgData name="dj black" userId="69d04372833c53a2" providerId="LiveId" clId="{A401BF45-FD74-4900-BA3B-A9C539DEC5EB}" dt="2024-01-29T18:08:06.803" v="2981" actId="47"/>
        <pc:sldMkLst>
          <pc:docMk/>
          <pc:sldMk cId="26790930" sldId="516"/>
        </pc:sldMkLst>
      </pc:sldChg>
      <pc:sldChg chg="del">
        <pc:chgData name="dj black" userId="69d04372833c53a2" providerId="LiveId" clId="{A401BF45-FD74-4900-BA3B-A9C539DEC5EB}" dt="2024-01-29T18:08:05.501" v="2980" actId="47"/>
        <pc:sldMkLst>
          <pc:docMk/>
          <pc:sldMk cId="1137616078" sldId="517"/>
        </pc:sldMkLst>
      </pc:sldChg>
      <pc:sldChg chg="addSp modSp add mod">
        <pc:chgData name="dj black" userId="69d04372833c53a2" providerId="LiveId" clId="{A401BF45-FD74-4900-BA3B-A9C539DEC5EB}" dt="2024-01-29T15:10:49.494" v="1233" actId="1036"/>
        <pc:sldMkLst>
          <pc:docMk/>
          <pc:sldMk cId="1547293819" sldId="518"/>
        </pc:sldMkLst>
        <pc:spChg chg="mod">
          <ac:chgData name="dj black" userId="69d04372833c53a2" providerId="LiveId" clId="{A401BF45-FD74-4900-BA3B-A9C539DEC5EB}" dt="2024-01-29T14:55:36.928" v="1135" actId="20577"/>
          <ac:spMkLst>
            <pc:docMk/>
            <pc:sldMk cId="1547293819" sldId="518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4:18:35.714" v="615" actId="20577"/>
          <ac:spMkLst>
            <pc:docMk/>
            <pc:sldMk cId="1547293819" sldId="518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10:13.568" v="1229" actId="20577"/>
          <ac:spMkLst>
            <pc:docMk/>
            <pc:sldMk cId="1547293819" sldId="518"/>
            <ac:spMk id="8" creationId="{5FE2B34C-7760-453F-8A81-50335F1BD6C4}"/>
          </ac:spMkLst>
        </pc:spChg>
        <pc:picChg chg="mod">
          <ac:chgData name="dj black" userId="69d04372833c53a2" providerId="LiveId" clId="{A401BF45-FD74-4900-BA3B-A9C539DEC5EB}" dt="2024-01-29T14:10:16.168" v="165" actId="14100"/>
          <ac:picMkLst>
            <pc:docMk/>
            <pc:sldMk cId="1547293819" sldId="518"/>
            <ac:picMk id="2" creationId="{0B072E7D-20F4-01F1-DBCC-AEDC7C4F6B6C}"/>
          </ac:picMkLst>
        </pc:picChg>
        <pc:picChg chg="add mod">
          <ac:chgData name="dj black" userId="69d04372833c53a2" providerId="LiveId" clId="{A401BF45-FD74-4900-BA3B-A9C539DEC5EB}" dt="2024-01-29T14:10:18.433" v="166" actId="1076"/>
          <ac:picMkLst>
            <pc:docMk/>
            <pc:sldMk cId="1547293819" sldId="518"/>
            <ac:picMk id="6" creationId="{34642E3D-3C73-7FD8-AA42-E5538EEB1B5E}"/>
          </ac:picMkLst>
        </pc:picChg>
        <pc:picChg chg="add mod">
          <ac:chgData name="dj black" userId="69d04372833c53a2" providerId="LiveId" clId="{A401BF45-FD74-4900-BA3B-A9C539DEC5EB}" dt="2024-01-29T15:10:49.494" v="1233" actId="1036"/>
          <ac:picMkLst>
            <pc:docMk/>
            <pc:sldMk cId="1547293819" sldId="518"/>
            <ac:picMk id="7" creationId="{27DBE164-C206-2209-AA69-A9A9D682D813}"/>
          </ac:picMkLst>
        </pc:picChg>
      </pc:sldChg>
      <pc:sldChg chg="addSp delSp modSp add mod">
        <pc:chgData name="dj black" userId="69d04372833c53a2" providerId="LiveId" clId="{A401BF45-FD74-4900-BA3B-A9C539DEC5EB}" dt="2024-01-29T15:11:49.718" v="1250"/>
        <pc:sldMkLst>
          <pc:docMk/>
          <pc:sldMk cId="2416883804" sldId="519"/>
        </pc:sldMkLst>
        <pc:spChg chg="mod">
          <ac:chgData name="dj black" userId="69d04372833c53a2" providerId="LiveId" clId="{A401BF45-FD74-4900-BA3B-A9C539DEC5EB}" dt="2024-01-29T14:40:33.017" v="911" actId="1076"/>
          <ac:spMkLst>
            <pc:docMk/>
            <pc:sldMk cId="2416883804" sldId="519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4:36:13.211" v="838" actId="6549"/>
          <ac:spMkLst>
            <pc:docMk/>
            <pc:sldMk cId="2416883804" sldId="519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11:49.718" v="1250"/>
          <ac:spMkLst>
            <pc:docMk/>
            <pc:sldMk cId="2416883804" sldId="519"/>
            <ac:spMk id="8" creationId="{5FE2B34C-7760-453F-8A81-50335F1BD6C4}"/>
          </ac:spMkLst>
        </pc:spChg>
        <pc:spChg chg="add del mod">
          <ac:chgData name="dj black" userId="69d04372833c53a2" providerId="LiveId" clId="{A401BF45-FD74-4900-BA3B-A9C539DEC5EB}" dt="2024-01-29T14:36:43.746" v="844" actId="478"/>
          <ac:spMkLst>
            <pc:docMk/>
            <pc:sldMk cId="2416883804" sldId="519"/>
            <ac:spMk id="10" creationId="{185CB6D9-E005-EA34-3127-1A5D3CE10C15}"/>
          </ac:spMkLst>
        </pc:spChg>
        <pc:spChg chg="add mod">
          <ac:chgData name="dj black" userId="69d04372833c53a2" providerId="LiveId" clId="{A401BF45-FD74-4900-BA3B-A9C539DEC5EB}" dt="2024-01-29T14:40:20.664" v="908" actId="14100"/>
          <ac:spMkLst>
            <pc:docMk/>
            <pc:sldMk cId="2416883804" sldId="519"/>
            <ac:spMk id="12" creationId="{8BCDE24E-CF94-0CAB-4E53-51DD21CD1B39}"/>
          </ac:spMkLst>
        </pc:spChg>
        <pc:spChg chg="add mod">
          <ac:chgData name="dj black" userId="69d04372833c53a2" providerId="LiveId" clId="{A401BF45-FD74-4900-BA3B-A9C539DEC5EB}" dt="2024-01-29T15:10:57.527" v="1234"/>
          <ac:spMkLst>
            <pc:docMk/>
            <pc:sldMk cId="2416883804" sldId="519"/>
            <ac:spMk id="14" creationId="{CDB9A093-3982-8ABE-B8A5-38945DEA60AB}"/>
          </ac:spMkLst>
        </pc:spChg>
        <pc:picChg chg="mod">
          <ac:chgData name="dj black" userId="69d04372833c53a2" providerId="LiveId" clId="{A401BF45-FD74-4900-BA3B-A9C539DEC5EB}" dt="2024-01-29T14:39:42.672" v="898" actId="14100"/>
          <ac:picMkLst>
            <pc:docMk/>
            <pc:sldMk cId="2416883804" sldId="519"/>
            <ac:picMk id="2" creationId="{0B072E7D-20F4-01F1-DBCC-AEDC7C4F6B6C}"/>
          </ac:picMkLst>
        </pc:picChg>
        <pc:picChg chg="del">
          <ac:chgData name="dj black" userId="69d04372833c53a2" providerId="LiveId" clId="{A401BF45-FD74-4900-BA3B-A9C539DEC5EB}" dt="2024-01-29T14:24:20.088" v="706" actId="478"/>
          <ac:picMkLst>
            <pc:docMk/>
            <pc:sldMk cId="2416883804" sldId="519"/>
            <ac:picMk id="6" creationId="{34642E3D-3C73-7FD8-AA42-E5538EEB1B5E}"/>
          </ac:picMkLst>
        </pc:picChg>
        <pc:picChg chg="add mod">
          <ac:chgData name="dj black" userId="69d04372833c53a2" providerId="LiveId" clId="{A401BF45-FD74-4900-BA3B-A9C539DEC5EB}" dt="2024-01-29T14:39:38.787" v="897" actId="1076"/>
          <ac:picMkLst>
            <pc:docMk/>
            <pc:sldMk cId="2416883804" sldId="519"/>
            <ac:picMk id="7" creationId="{AEE697FB-0BC0-2645-9584-90CBFBA2568E}"/>
          </ac:picMkLst>
        </pc:picChg>
      </pc:sldChg>
      <pc:sldChg chg="addSp delSp modSp add mod">
        <pc:chgData name="dj black" userId="69d04372833c53a2" providerId="LiveId" clId="{A401BF45-FD74-4900-BA3B-A9C539DEC5EB}" dt="2024-01-29T15:11:44.203" v="1249"/>
        <pc:sldMkLst>
          <pc:docMk/>
          <pc:sldMk cId="1474148136" sldId="520"/>
        </pc:sldMkLst>
        <pc:spChg chg="mod">
          <ac:chgData name="dj black" userId="69d04372833c53a2" providerId="LiveId" clId="{A401BF45-FD74-4900-BA3B-A9C539DEC5EB}" dt="2024-01-29T14:35:21.189" v="836" actId="1076"/>
          <ac:spMkLst>
            <pc:docMk/>
            <pc:sldMk cId="1474148136" sldId="520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4:34:57.933" v="830" actId="20577"/>
          <ac:spMkLst>
            <pc:docMk/>
            <pc:sldMk cId="1474148136" sldId="520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11:44.203" v="1249"/>
          <ac:spMkLst>
            <pc:docMk/>
            <pc:sldMk cId="1474148136" sldId="520"/>
            <ac:spMk id="8" creationId="{5FE2B34C-7760-453F-8A81-50335F1BD6C4}"/>
          </ac:spMkLst>
        </pc:spChg>
        <pc:spChg chg="del">
          <ac:chgData name="dj black" userId="69d04372833c53a2" providerId="LiveId" clId="{A401BF45-FD74-4900-BA3B-A9C539DEC5EB}" dt="2024-01-29T14:31:19.591" v="777" actId="478"/>
          <ac:spMkLst>
            <pc:docMk/>
            <pc:sldMk cId="1474148136" sldId="520"/>
            <ac:spMk id="10" creationId="{185CB6D9-E005-EA34-3127-1A5D3CE10C15}"/>
          </ac:spMkLst>
        </pc:spChg>
        <pc:spChg chg="add mod">
          <ac:chgData name="dj black" userId="69d04372833c53a2" providerId="LiveId" clId="{A401BF45-FD74-4900-BA3B-A9C539DEC5EB}" dt="2024-01-29T14:35:29.761" v="837" actId="1076"/>
          <ac:spMkLst>
            <pc:docMk/>
            <pc:sldMk cId="1474148136" sldId="520"/>
            <ac:spMk id="12" creationId="{D3A9DE1A-DB73-E990-0388-58722CC78E6D}"/>
          </ac:spMkLst>
        </pc:spChg>
        <pc:spChg chg="add mod">
          <ac:chgData name="dj black" userId="69d04372833c53a2" providerId="LiveId" clId="{A401BF45-FD74-4900-BA3B-A9C539DEC5EB}" dt="2024-01-29T15:11:05.796" v="1235"/>
          <ac:spMkLst>
            <pc:docMk/>
            <pc:sldMk cId="1474148136" sldId="520"/>
            <ac:spMk id="14" creationId="{A511175C-F423-C7DC-CF0E-BE1FD599720C}"/>
          </ac:spMkLst>
        </pc:spChg>
        <pc:picChg chg="mod">
          <ac:chgData name="dj black" userId="69d04372833c53a2" providerId="LiveId" clId="{A401BF45-FD74-4900-BA3B-A9C539DEC5EB}" dt="2024-01-29T14:33:46.918" v="809" actId="14100"/>
          <ac:picMkLst>
            <pc:docMk/>
            <pc:sldMk cId="1474148136" sldId="520"/>
            <ac:picMk id="2" creationId="{0B072E7D-20F4-01F1-DBCC-AEDC7C4F6B6C}"/>
          </ac:picMkLst>
        </pc:picChg>
        <pc:picChg chg="add mod">
          <ac:chgData name="dj black" userId="69d04372833c53a2" providerId="LiveId" clId="{A401BF45-FD74-4900-BA3B-A9C539DEC5EB}" dt="2024-01-29T14:33:42.671" v="808" actId="1076"/>
          <ac:picMkLst>
            <pc:docMk/>
            <pc:sldMk cId="1474148136" sldId="520"/>
            <ac:picMk id="6" creationId="{86486985-3A5D-D3F9-ED4F-5EA1ADD8B665}"/>
          </ac:picMkLst>
        </pc:picChg>
        <pc:picChg chg="del">
          <ac:chgData name="dj black" userId="69d04372833c53a2" providerId="LiveId" clId="{A401BF45-FD74-4900-BA3B-A9C539DEC5EB}" dt="2024-01-29T14:32:37.521" v="790" actId="478"/>
          <ac:picMkLst>
            <pc:docMk/>
            <pc:sldMk cId="1474148136" sldId="520"/>
            <ac:picMk id="7" creationId="{AEE697FB-0BC0-2645-9584-90CBFBA2568E}"/>
          </ac:picMkLst>
        </pc:picChg>
      </pc:sldChg>
      <pc:sldChg chg="addSp delSp modSp add mod ord">
        <pc:chgData name="dj black" userId="69d04372833c53a2" providerId="LiveId" clId="{A401BF45-FD74-4900-BA3B-A9C539DEC5EB}" dt="2024-01-29T15:11:39.887" v="1248"/>
        <pc:sldMkLst>
          <pc:docMk/>
          <pc:sldMk cId="2693075475" sldId="521"/>
        </pc:sldMkLst>
        <pc:spChg chg="del">
          <ac:chgData name="dj black" userId="69d04372833c53a2" providerId="LiveId" clId="{A401BF45-FD74-4900-BA3B-A9C539DEC5EB}" dt="2024-01-29T14:41:47.935" v="918" actId="478"/>
          <ac:spMkLst>
            <pc:docMk/>
            <pc:sldMk cId="2693075475" sldId="521"/>
            <ac:spMk id="3" creationId="{421EE4AB-8E79-C54E-281A-6C45757DB4A3}"/>
          </ac:spMkLst>
        </pc:spChg>
        <pc:spChg chg="mod">
          <ac:chgData name="dj black" userId="69d04372833c53a2" providerId="LiveId" clId="{A401BF45-FD74-4900-BA3B-A9C539DEC5EB}" dt="2024-01-29T14:41:05.802" v="916" actId="20577"/>
          <ac:spMkLst>
            <pc:docMk/>
            <pc:sldMk cId="2693075475" sldId="521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11:39.887" v="1248"/>
          <ac:spMkLst>
            <pc:docMk/>
            <pc:sldMk cId="2693075475" sldId="521"/>
            <ac:spMk id="8" creationId="{5FE2B34C-7760-453F-8A81-50335F1BD6C4}"/>
          </ac:spMkLst>
        </pc:spChg>
        <pc:spChg chg="mod">
          <ac:chgData name="dj black" userId="69d04372833c53a2" providerId="LiveId" clId="{A401BF45-FD74-4900-BA3B-A9C539DEC5EB}" dt="2024-01-29T14:44:06.545" v="969" actId="1076"/>
          <ac:spMkLst>
            <pc:docMk/>
            <pc:sldMk cId="2693075475" sldId="521"/>
            <ac:spMk id="10" creationId="{185CB6D9-E005-EA34-3127-1A5D3CE10C15}"/>
          </ac:spMkLst>
        </pc:spChg>
        <pc:spChg chg="add mod">
          <ac:chgData name="dj black" userId="69d04372833c53a2" providerId="LiveId" clId="{A401BF45-FD74-4900-BA3B-A9C539DEC5EB}" dt="2024-01-29T14:44:03.139" v="968" actId="1076"/>
          <ac:spMkLst>
            <pc:docMk/>
            <pc:sldMk cId="2693075475" sldId="521"/>
            <ac:spMk id="12" creationId="{DEF12E99-FE68-1D4F-EAC7-1CF7183A98B8}"/>
          </ac:spMkLst>
        </pc:spChg>
        <pc:spChg chg="add mod">
          <ac:chgData name="dj black" userId="69d04372833c53a2" providerId="LiveId" clId="{A401BF45-FD74-4900-BA3B-A9C539DEC5EB}" dt="2024-01-29T15:11:08.530" v="1236"/>
          <ac:spMkLst>
            <pc:docMk/>
            <pc:sldMk cId="2693075475" sldId="521"/>
            <ac:spMk id="14" creationId="{BD5A2A44-6180-BD38-320C-80E6A8F47E71}"/>
          </ac:spMkLst>
        </pc:spChg>
        <pc:picChg chg="mod">
          <ac:chgData name="dj black" userId="69d04372833c53a2" providerId="LiveId" clId="{A401BF45-FD74-4900-BA3B-A9C539DEC5EB}" dt="2024-01-29T14:43:19.411" v="960" actId="14100"/>
          <ac:picMkLst>
            <pc:docMk/>
            <pc:sldMk cId="2693075475" sldId="521"/>
            <ac:picMk id="2" creationId="{0B072E7D-20F4-01F1-DBCC-AEDC7C4F6B6C}"/>
          </ac:picMkLst>
        </pc:picChg>
        <pc:picChg chg="add mod">
          <ac:chgData name="dj black" userId="69d04372833c53a2" providerId="LiveId" clId="{A401BF45-FD74-4900-BA3B-A9C539DEC5EB}" dt="2024-01-29T14:43:14.034" v="959" actId="1076"/>
          <ac:picMkLst>
            <pc:docMk/>
            <pc:sldMk cId="2693075475" sldId="521"/>
            <ac:picMk id="6" creationId="{BC721226-D68E-AB2E-5662-B9D2EB94E421}"/>
          </ac:picMkLst>
        </pc:picChg>
        <pc:picChg chg="del">
          <ac:chgData name="dj black" userId="69d04372833c53a2" providerId="LiveId" clId="{A401BF45-FD74-4900-BA3B-A9C539DEC5EB}" dt="2024-01-29T14:41:58.946" v="931" actId="478"/>
          <ac:picMkLst>
            <pc:docMk/>
            <pc:sldMk cId="2693075475" sldId="521"/>
            <ac:picMk id="7" creationId="{AEE697FB-0BC0-2645-9584-90CBFBA2568E}"/>
          </ac:picMkLst>
        </pc:picChg>
      </pc:sldChg>
      <pc:sldChg chg="addSp delSp modSp add mod">
        <pc:chgData name="dj black" userId="69d04372833c53a2" providerId="LiveId" clId="{A401BF45-FD74-4900-BA3B-A9C539DEC5EB}" dt="2024-01-29T15:11:30.135" v="1247" actId="1076"/>
        <pc:sldMkLst>
          <pc:docMk/>
          <pc:sldMk cId="553497533" sldId="522"/>
        </pc:sldMkLst>
        <pc:spChg chg="mod">
          <ac:chgData name="dj black" userId="69d04372833c53a2" providerId="LiveId" clId="{A401BF45-FD74-4900-BA3B-A9C539DEC5EB}" dt="2024-01-29T14:56:37.503" v="1186" actId="20577"/>
          <ac:spMkLst>
            <pc:docMk/>
            <pc:sldMk cId="553497533" sldId="522"/>
            <ac:spMk id="5" creationId="{C8855392-9FED-4979-8AC6-A73037648D43}"/>
          </ac:spMkLst>
        </pc:spChg>
        <pc:spChg chg="add mod">
          <ac:chgData name="dj black" userId="69d04372833c53a2" providerId="LiveId" clId="{A401BF45-FD74-4900-BA3B-A9C539DEC5EB}" dt="2024-01-29T15:11:11.927" v="1237"/>
          <ac:spMkLst>
            <pc:docMk/>
            <pc:sldMk cId="553497533" sldId="522"/>
            <ac:spMk id="7" creationId="{4B43868A-61B0-8021-D075-2FBEAF9572F0}"/>
          </ac:spMkLst>
        </pc:spChg>
        <pc:spChg chg="mod">
          <ac:chgData name="dj black" userId="69d04372833c53a2" providerId="LiveId" clId="{A401BF45-FD74-4900-BA3B-A9C539DEC5EB}" dt="2024-01-29T15:11:30.135" v="1247" actId="1076"/>
          <ac:spMkLst>
            <pc:docMk/>
            <pc:sldMk cId="553497533" sldId="522"/>
            <ac:spMk id="8" creationId="{5FE2B34C-7760-453F-8A81-50335F1BD6C4}"/>
          </ac:spMkLst>
        </pc:spChg>
        <pc:spChg chg="mod">
          <ac:chgData name="dj black" userId="69d04372833c53a2" providerId="LiveId" clId="{A401BF45-FD74-4900-BA3B-A9C539DEC5EB}" dt="2024-01-29T14:51:51.220" v="1077" actId="255"/>
          <ac:spMkLst>
            <pc:docMk/>
            <pc:sldMk cId="553497533" sldId="522"/>
            <ac:spMk id="10" creationId="{185CB6D9-E005-EA34-3127-1A5D3CE10C15}"/>
          </ac:spMkLst>
        </pc:spChg>
        <pc:spChg chg="del">
          <ac:chgData name="dj black" userId="69d04372833c53a2" providerId="LiveId" clId="{A401BF45-FD74-4900-BA3B-A9C539DEC5EB}" dt="2024-01-29T14:47:26.277" v="1005" actId="478"/>
          <ac:spMkLst>
            <pc:docMk/>
            <pc:sldMk cId="553497533" sldId="522"/>
            <ac:spMk id="12" creationId="{DEF12E99-FE68-1D4F-EAC7-1CF7183A98B8}"/>
          </ac:spMkLst>
        </pc:spChg>
        <pc:picChg chg="mod">
          <ac:chgData name="dj black" userId="69d04372833c53a2" providerId="LiveId" clId="{A401BF45-FD74-4900-BA3B-A9C539DEC5EB}" dt="2024-01-29T14:48:38.962" v="1020" actId="14100"/>
          <ac:picMkLst>
            <pc:docMk/>
            <pc:sldMk cId="553497533" sldId="522"/>
            <ac:picMk id="2" creationId="{0B072E7D-20F4-01F1-DBCC-AEDC7C4F6B6C}"/>
          </ac:picMkLst>
        </pc:picChg>
        <pc:picChg chg="add mod">
          <ac:chgData name="dj black" userId="69d04372833c53a2" providerId="LiveId" clId="{A401BF45-FD74-4900-BA3B-A9C539DEC5EB}" dt="2024-01-29T14:48:36.002" v="1019" actId="1076"/>
          <ac:picMkLst>
            <pc:docMk/>
            <pc:sldMk cId="553497533" sldId="522"/>
            <ac:picMk id="3" creationId="{067369B4-F2E4-34BC-534C-E8DD9A49226C}"/>
          </ac:picMkLst>
        </pc:picChg>
        <pc:picChg chg="del">
          <ac:chgData name="dj black" userId="69d04372833c53a2" providerId="LiveId" clId="{A401BF45-FD74-4900-BA3B-A9C539DEC5EB}" dt="2024-01-29T14:47:59.677" v="1009" actId="478"/>
          <ac:picMkLst>
            <pc:docMk/>
            <pc:sldMk cId="553497533" sldId="522"/>
            <ac:picMk id="6" creationId="{BC721226-D68E-AB2E-5662-B9D2EB94E421}"/>
          </ac:picMkLst>
        </pc:picChg>
      </pc:sldChg>
      <pc:sldChg chg="addSp delSp modSp add mod">
        <pc:chgData name="dj black" userId="69d04372833c53a2" providerId="LiveId" clId="{A401BF45-FD74-4900-BA3B-A9C539DEC5EB}" dt="2024-01-29T15:32:32.799" v="2131" actId="1076"/>
        <pc:sldMkLst>
          <pc:docMk/>
          <pc:sldMk cId="3783710811" sldId="523"/>
        </pc:sldMkLst>
        <pc:spChg chg="mod">
          <ac:chgData name="dj black" userId="69d04372833c53a2" providerId="LiveId" clId="{A401BF45-FD74-4900-BA3B-A9C539DEC5EB}" dt="2024-01-29T15:26:49.083" v="1460" actId="20577"/>
          <ac:spMkLst>
            <pc:docMk/>
            <pc:sldMk cId="3783710811" sldId="523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32:24.878" v="2129" actId="20577"/>
          <ac:spMkLst>
            <pc:docMk/>
            <pc:sldMk cId="3783710811" sldId="523"/>
            <ac:spMk id="6" creationId="{96B456BC-CB7E-36DF-F5CA-87073CECD54E}"/>
          </ac:spMkLst>
        </pc:spChg>
        <pc:spChg chg="add mod">
          <ac:chgData name="dj black" userId="69d04372833c53a2" providerId="LiveId" clId="{A401BF45-FD74-4900-BA3B-A9C539DEC5EB}" dt="2024-01-29T15:32:32.799" v="2131" actId="1076"/>
          <ac:spMkLst>
            <pc:docMk/>
            <pc:sldMk cId="3783710811" sldId="523"/>
            <ac:spMk id="15" creationId="{02C93FC5-445C-DAB7-C9E1-B75563E3BF96}"/>
          </ac:spMkLst>
        </pc:spChg>
        <pc:picChg chg="add mod">
          <ac:chgData name="dj black" userId="69d04372833c53a2" providerId="LiveId" clId="{A401BF45-FD74-4900-BA3B-A9C539DEC5EB}" dt="2024-01-29T15:27:15.270" v="1465" actId="1076"/>
          <ac:picMkLst>
            <pc:docMk/>
            <pc:sldMk cId="3783710811" sldId="523"/>
            <ac:picMk id="2" creationId="{45F2C62C-39F6-DEDC-C6DB-D276A6D92F0C}"/>
          </ac:picMkLst>
        </pc:picChg>
        <pc:picChg chg="add mod">
          <ac:chgData name="dj black" userId="69d04372833c53a2" providerId="LiveId" clId="{A401BF45-FD74-4900-BA3B-A9C539DEC5EB}" dt="2024-01-29T15:31:22.418" v="2073" actId="1076"/>
          <ac:picMkLst>
            <pc:docMk/>
            <pc:sldMk cId="3783710811" sldId="523"/>
            <ac:picMk id="3" creationId="{E3A26BAB-1835-3644-9F50-A460AC7B17E6}"/>
          </ac:picMkLst>
        </pc:picChg>
        <pc:picChg chg="mod">
          <ac:chgData name="dj black" userId="69d04372833c53a2" providerId="LiveId" clId="{A401BF45-FD74-4900-BA3B-A9C539DEC5EB}" dt="2024-01-29T15:27:11.158" v="1464" actId="14100"/>
          <ac:picMkLst>
            <pc:docMk/>
            <pc:sldMk cId="3783710811" sldId="523"/>
            <ac:picMk id="7" creationId="{B07614D2-E51A-A8AC-F719-14088A741F03}"/>
          </ac:picMkLst>
        </pc:picChg>
        <pc:picChg chg="del">
          <ac:chgData name="dj black" userId="69d04372833c53a2" providerId="LiveId" clId="{A401BF45-FD74-4900-BA3B-A9C539DEC5EB}" dt="2024-01-29T15:26:53.599" v="1461" actId="478"/>
          <ac:picMkLst>
            <pc:docMk/>
            <pc:sldMk cId="3783710811" sldId="523"/>
            <ac:picMk id="10" creationId="{C940CF41-B7BC-1AF8-CB14-097FF724B1A0}"/>
          </ac:picMkLst>
        </pc:picChg>
        <pc:picChg chg="add mod ord">
          <ac:chgData name="dj black" userId="69d04372833c53a2" providerId="LiveId" clId="{A401BF45-FD74-4900-BA3B-A9C539DEC5EB}" dt="2024-01-29T15:31:26.369" v="2074" actId="14100"/>
          <ac:picMkLst>
            <pc:docMk/>
            <pc:sldMk cId="3783710811" sldId="523"/>
            <ac:picMk id="12" creationId="{B1817C09-D102-1D3B-7628-A3979BAA1DF1}"/>
          </ac:picMkLst>
        </pc:picChg>
      </pc:sldChg>
      <pc:sldChg chg="addSp delSp modSp add mod">
        <pc:chgData name="dj black" userId="69d04372833c53a2" providerId="LiveId" clId="{A401BF45-FD74-4900-BA3B-A9C539DEC5EB}" dt="2024-01-29T15:40:59.197" v="2397" actId="1076"/>
        <pc:sldMkLst>
          <pc:docMk/>
          <pc:sldMk cId="2448306418" sldId="524"/>
        </pc:sldMkLst>
        <pc:spChg chg="mod">
          <ac:chgData name="dj black" userId="69d04372833c53a2" providerId="LiveId" clId="{A401BF45-FD74-4900-BA3B-A9C539DEC5EB}" dt="2024-01-29T15:36:20.185" v="2216" actId="20577"/>
          <ac:spMkLst>
            <pc:docMk/>
            <pc:sldMk cId="2448306418" sldId="524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40:12.064" v="2361" actId="6549"/>
          <ac:spMkLst>
            <pc:docMk/>
            <pc:sldMk cId="2448306418" sldId="524"/>
            <ac:spMk id="6" creationId="{96B456BC-CB7E-36DF-F5CA-87073CECD54E}"/>
          </ac:spMkLst>
        </pc:spChg>
        <pc:spChg chg="add mod">
          <ac:chgData name="dj black" userId="69d04372833c53a2" providerId="LiveId" clId="{A401BF45-FD74-4900-BA3B-A9C539DEC5EB}" dt="2024-01-29T15:40:37.473" v="2396" actId="20577"/>
          <ac:spMkLst>
            <pc:docMk/>
            <pc:sldMk cId="2448306418" sldId="524"/>
            <ac:spMk id="14" creationId="{53F38C98-942F-20E0-514A-8ABD521FA1AD}"/>
          </ac:spMkLst>
        </pc:spChg>
        <pc:spChg chg="del">
          <ac:chgData name="dj black" userId="69d04372833c53a2" providerId="LiveId" clId="{A401BF45-FD74-4900-BA3B-A9C539DEC5EB}" dt="2024-01-29T15:36:52.130" v="2219" actId="478"/>
          <ac:spMkLst>
            <pc:docMk/>
            <pc:sldMk cId="2448306418" sldId="524"/>
            <ac:spMk id="15" creationId="{02C93FC5-445C-DAB7-C9E1-B75563E3BF96}"/>
          </ac:spMkLst>
        </pc:spChg>
        <pc:picChg chg="del">
          <ac:chgData name="dj black" userId="69d04372833c53a2" providerId="LiveId" clId="{A401BF45-FD74-4900-BA3B-A9C539DEC5EB}" dt="2024-01-29T15:33:36.724" v="2134" actId="478"/>
          <ac:picMkLst>
            <pc:docMk/>
            <pc:sldMk cId="2448306418" sldId="524"/>
            <ac:picMk id="2" creationId="{45F2C62C-39F6-DEDC-C6DB-D276A6D92F0C}"/>
          </ac:picMkLst>
        </pc:picChg>
        <pc:picChg chg="del">
          <ac:chgData name="dj black" userId="69d04372833c53a2" providerId="LiveId" clId="{A401BF45-FD74-4900-BA3B-A9C539DEC5EB}" dt="2024-01-29T15:37:10.132" v="2220" actId="478"/>
          <ac:picMkLst>
            <pc:docMk/>
            <pc:sldMk cId="2448306418" sldId="524"/>
            <ac:picMk id="3" creationId="{E3A26BAB-1835-3644-9F50-A460AC7B17E6}"/>
          </ac:picMkLst>
        </pc:picChg>
        <pc:picChg chg="mod">
          <ac:chgData name="dj black" userId="69d04372833c53a2" providerId="LiveId" clId="{A401BF45-FD74-4900-BA3B-A9C539DEC5EB}" dt="2024-01-29T15:37:30.233" v="2225" actId="14100"/>
          <ac:picMkLst>
            <pc:docMk/>
            <pc:sldMk cId="2448306418" sldId="524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29T15:40:59.197" v="2397" actId="1076"/>
          <ac:picMkLst>
            <pc:docMk/>
            <pc:sldMk cId="2448306418" sldId="524"/>
            <ac:picMk id="10" creationId="{706F17B2-23F5-2A0A-D5D7-747F3B8BACF8}"/>
          </ac:picMkLst>
        </pc:picChg>
        <pc:picChg chg="del">
          <ac:chgData name="dj black" userId="69d04372833c53a2" providerId="LiveId" clId="{A401BF45-FD74-4900-BA3B-A9C539DEC5EB}" dt="2024-01-29T15:37:12.708" v="2221" actId="478"/>
          <ac:picMkLst>
            <pc:docMk/>
            <pc:sldMk cId="2448306418" sldId="524"/>
            <ac:picMk id="12" creationId="{B1817C09-D102-1D3B-7628-A3979BAA1DF1}"/>
          </ac:picMkLst>
        </pc:picChg>
      </pc:sldChg>
      <pc:sldChg chg="addSp delSp modSp add mod ord">
        <pc:chgData name="dj black" userId="69d04372833c53a2" providerId="LiveId" clId="{A401BF45-FD74-4900-BA3B-A9C539DEC5EB}" dt="2024-01-29T15:44:17.400" v="2457" actId="20577"/>
        <pc:sldMkLst>
          <pc:docMk/>
          <pc:sldMk cId="1894723542" sldId="525"/>
        </pc:sldMkLst>
        <pc:spChg chg="mod">
          <ac:chgData name="dj black" userId="69d04372833c53a2" providerId="LiveId" clId="{A401BF45-FD74-4900-BA3B-A9C539DEC5EB}" dt="2024-01-29T15:42:04.710" v="2424" actId="20577"/>
          <ac:spMkLst>
            <pc:docMk/>
            <pc:sldMk cId="1894723542" sldId="525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5:44:17.400" v="2457" actId="20577"/>
          <ac:spMkLst>
            <pc:docMk/>
            <pc:sldMk cId="1894723542" sldId="525"/>
            <ac:spMk id="6" creationId="{96B456BC-CB7E-36DF-F5CA-87073CECD54E}"/>
          </ac:spMkLst>
        </pc:spChg>
        <pc:picChg chg="add mod">
          <ac:chgData name="dj black" userId="69d04372833c53a2" providerId="LiveId" clId="{A401BF45-FD74-4900-BA3B-A9C539DEC5EB}" dt="2024-01-29T15:43:43.580" v="2451" actId="1076"/>
          <ac:picMkLst>
            <pc:docMk/>
            <pc:sldMk cId="1894723542" sldId="525"/>
            <ac:picMk id="2" creationId="{61BC3B45-EAC6-7AC9-B477-5604AEB0B10F}"/>
          </ac:picMkLst>
        </pc:picChg>
        <pc:picChg chg="mod">
          <ac:chgData name="dj black" userId="69d04372833c53a2" providerId="LiveId" clId="{A401BF45-FD74-4900-BA3B-A9C539DEC5EB}" dt="2024-01-29T15:43:50.402" v="2454" actId="14100"/>
          <ac:picMkLst>
            <pc:docMk/>
            <pc:sldMk cId="1894723542" sldId="525"/>
            <ac:picMk id="7" creationId="{B07614D2-E51A-A8AC-F719-14088A741F03}"/>
          </ac:picMkLst>
        </pc:picChg>
        <pc:picChg chg="del">
          <ac:chgData name="dj black" userId="69d04372833c53a2" providerId="LiveId" clId="{A401BF45-FD74-4900-BA3B-A9C539DEC5EB}" dt="2024-01-29T15:42:08.549" v="2425" actId="478"/>
          <ac:picMkLst>
            <pc:docMk/>
            <pc:sldMk cId="1894723542" sldId="525"/>
            <ac:picMk id="10" creationId="{C940CF41-B7BC-1AF8-CB14-097FF724B1A0}"/>
          </ac:picMkLst>
        </pc:picChg>
      </pc:sldChg>
      <pc:sldChg chg="addSp delSp modSp add mod modNotesTx">
        <pc:chgData name="dj black" userId="69d04372833c53a2" providerId="LiveId" clId="{A401BF45-FD74-4900-BA3B-A9C539DEC5EB}" dt="2024-01-29T15:55:05.286" v="2599" actId="255"/>
        <pc:sldMkLst>
          <pc:docMk/>
          <pc:sldMk cId="4262485413" sldId="526"/>
        </pc:sldMkLst>
        <pc:spChg chg="mod">
          <ac:chgData name="dj black" userId="69d04372833c53a2" providerId="LiveId" clId="{A401BF45-FD74-4900-BA3B-A9C539DEC5EB}" dt="2024-01-29T15:50:13.731" v="2546" actId="20577"/>
          <ac:spMkLst>
            <pc:docMk/>
            <pc:sldMk cId="4262485413" sldId="526"/>
            <ac:spMk id="5" creationId="{C8855392-9FED-4979-8AC6-A73037648D43}"/>
          </ac:spMkLst>
        </pc:spChg>
        <pc:spChg chg="mod ord">
          <ac:chgData name="dj black" userId="69d04372833c53a2" providerId="LiveId" clId="{A401BF45-FD74-4900-BA3B-A9C539DEC5EB}" dt="2024-01-29T15:55:05.286" v="2599" actId="255"/>
          <ac:spMkLst>
            <pc:docMk/>
            <pc:sldMk cId="4262485413" sldId="526"/>
            <ac:spMk id="6" creationId="{96B456BC-CB7E-36DF-F5CA-87073CECD54E}"/>
          </ac:spMkLst>
        </pc:spChg>
        <pc:picChg chg="del">
          <ac:chgData name="dj black" userId="69d04372833c53a2" providerId="LiveId" clId="{A401BF45-FD74-4900-BA3B-A9C539DEC5EB}" dt="2024-01-29T15:50:28.171" v="2547" actId="478"/>
          <ac:picMkLst>
            <pc:docMk/>
            <pc:sldMk cId="4262485413" sldId="526"/>
            <ac:picMk id="2" creationId="{61BC3B45-EAC6-7AC9-B477-5604AEB0B10F}"/>
          </ac:picMkLst>
        </pc:picChg>
        <pc:picChg chg="add mod">
          <ac:chgData name="dj black" userId="69d04372833c53a2" providerId="LiveId" clId="{A401BF45-FD74-4900-BA3B-A9C539DEC5EB}" dt="2024-01-29T15:53:58.957" v="2586" actId="1076"/>
          <ac:picMkLst>
            <pc:docMk/>
            <pc:sldMk cId="4262485413" sldId="526"/>
            <ac:picMk id="3" creationId="{03DD056B-2D64-F9D6-F4D2-6FEC5B40FD5F}"/>
          </ac:picMkLst>
        </pc:picChg>
        <pc:picChg chg="mod">
          <ac:chgData name="dj black" userId="69d04372833c53a2" providerId="LiveId" clId="{A401BF45-FD74-4900-BA3B-A9C539DEC5EB}" dt="2024-01-29T15:53:43.057" v="2567" actId="14100"/>
          <ac:picMkLst>
            <pc:docMk/>
            <pc:sldMk cId="4262485413" sldId="526"/>
            <ac:picMk id="7" creationId="{B07614D2-E51A-A8AC-F719-14088A741F03}"/>
          </ac:picMkLst>
        </pc:picChg>
      </pc:sldChg>
      <pc:sldChg chg="addSp delSp modSp add mod ord">
        <pc:chgData name="dj black" userId="69d04372833c53a2" providerId="LiveId" clId="{A401BF45-FD74-4900-BA3B-A9C539DEC5EB}" dt="2024-01-29T16:18:51.160" v="2746" actId="1076"/>
        <pc:sldMkLst>
          <pc:docMk/>
          <pc:sldMk cId="4218750106" sldId="527"/>
        </pc:sldMkLst>
        <pc:spChg chg="mod">
          <ac:chgData name="dj black" userId="69d04372833c53a2" providerId="LiveId" clId="{A401BF45-FD74-4900-BA3B-A9C539DEC5EB}" dt="2024-01-29T16:12:07.871" v="2696" actId="20577"/>
          <ac:spMkLst>
            <pc:docMk/>
            <pc:sldMk cId="4218750106" sldId="527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6:18:51.160" v="2746" actId="1076"/>
          <ac:spMkLst>
            <pc:docMk/>
            <pc:sldMk cId="4218750106" sldId="527"/>
            <ac:spMk id="6" creationId="{96B456BC-CB7E-36DF-F5CA-87073CECD54E}"/>
          </ac:spMkLst>
        </pc:spChg>
        <pc:spChg chg="add mod">
          <ac:chgData name="dj black" userId="69d04372833c53a2" providerId="LiveId" clId="{A401BF45-FD74-4900-BA3B-A9C539DEC5EB}" dt="2024-01-29T16:17:34.637" v="2735" actId="6549"/>
          <ac:spMkLst>
            <pc:docMk/>
            <pc:sldMk cId="4218750106" sldId="527"/>
            <ac:spMk id="10" creationId="{A321940E-9D2A-8888-A1CB-7180FD270CE3}"/>
          </ac:spMkLst>
        </pc:spChg>
        <pc:picChg chg="del">
          <ac:chgData name="dj black" userId="69d04372833c53a2" providerId="LiveId" clId="{A401BF45-FD74-4900-BA3B-A9C539DEC5EB}" dt="2024-01-29T16:15:54.228" v="2706" actId="478"/>
          <ac:picMkLst>
            <pc:docMk/>
            <pc:sldMk cId="4218750106" sldId="527"/>
            <ac:picMk id="2" creationId="{61BC3B45-EAC6-7AC9-B477-5604AEB0B10F}"/>
          </ac:picMkLst>
        </pc:picChg>
        <pc:picChg chg="add mod">
          <ac:chgData name="dj black" userId="69d04372833c53a2" providerId="LiveId" clId="{A401BF45-FD74-4900-BA3B-A9C539DEC5EB}" dt="2024-01-29T16:16:27.349" v="2720" actId="1076"/>
          <ac:picMkLst>
            <pc:docMk/>
            <pc:sldMk cId="4218750106" sldId="527"/>
            <ac:picMk id="3" creationId="{10E34710-49AA-D02A-415C-6BB8A4F41A24}"/>
          </ac:picMkLst>
        </pc:picChg>
        <pc:picChg chg="mod">
          <ac:chgData name="dj black" userId="69d04372833c53a2" providerId="LiveId" clId="{A401BF45-FD74-4900-BA3B-A9C539DEC5EB}" dt="2024-01-29T16:16:41.405" v="2723" actId="14100"/>
          <ac:picMkLst>
            <pc:docMk/>
            <pc:sldMk cId="4218750106" sldId="527"/>
            <ac:picMk id="7" creationId="{B07614D2-E51A-A8AC-F719-14088A741F03}"/>
          </ac:picMkLst>
        </pc:picChg>
      </pc:sldChg>
      <pc:sldChg chg="addSp delSp modSp add del mod">
        <pc:chgData name="dj black" userId="69d04372833c53a2" providerId="LiveId" clId="{A401BF45-FD74-4900-BA3B-A9C539DEC5EB}" dt="2024-01-29T18:03:15.305" v="2974" actId="47"/>
        <pc:sldMkLst>
          <pc:docMk/>
          <pc:sldMk cId="3445558272" sldId="528"/>
        </pc:sldMkLst>
        <pc:spChg chg="mod">
          <ac:chgData name="dj black" userId="69d04372833c53a2" providerId="LiveId" clId="{A401BF45-FD74-4900-BA3B-A9C539DEC5EB}" dt="2024-01-29T17:59:59.422" v="2897"/>
          <ac:spMkLst>
            <pc:docMk/>
            <pc:sldMk cId="3445558272" sldId="528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7:59:05.142" v="2890" actId="6549"/>
          <ac:spMkLst>
            <pc:docMk/>
            <pc:sldMk cId="3445558272" sldId="528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29T18:00:30.883" v="2899" actId="14100"/>
          <ac:spMkLst>
            <pc:docMk/>
            <pc:sldMk cId="3445558272" sldId="528"/>
            <ac:spMk id="9" creationId="{8BED1379-2C64-4902-A414-90051165C903}"/>
          </ac:spMkLst>
        </pc:spChg>
        <pc:spChg chg="del">
          <ac:chgData name="dj black" userId="69d04372833c53a2" providerId="LiveId" clId="{A401BF45-FD74-4900-BA3B-A9C539DEC5EB}" dt="2024-01-29T17:53:38.418" v="2768" actId="21"/>
          <ac:spMkLst>
            <pc:docMk/>
            <pc:sldMk cId="3445558272" sldId="528"/>
            <ac:spMk id="10" creationId="{A321940E-9D2A-8888-A1CB-7180FD270CE3}"/>
          </ac:spMkLst>
        </pc:spChg>
        <pc:spChg chg="add del">
          <ac:chgData name="dj black" userId="69d04372833c53a2" providerId="LiveId" clId="{A401BF45-FD74-4900-BA3B-A9C539DEC5EB}" dt="2024-01-29T18:00:38.141" v="2901" actId="478"/>
          <ac:spMkLst>
            <pc:docMk/>
            <pc:sldMk cId="3445558272" sldId="528"/>
            <ac:spMk id="17" creationId="{C1168A37-F12A-42E8-A95E-69747461C003}"/>
          </ac:spMkLst>
        </pc:spChg>
        <pc:picChg chg="add mod">
          <ac:chgData name="dj black" userId="69d04372833c53a2" providerId="LiveId" clId="{A401BF45-FD74-4900-BA3B-A9C539DEC5EB}" dt="2024-01-29T16:44:46.135" v="2761" actId="1076"/>
          <ac:picMkLst>
            <pc:docMk/>
            <pc:sldMk cId="3445558272" sldId="528"/>
            <ac:picMk id="2" creationId="{FEEDD8E6-E34C-EB95-D83E-92670CB67229}"/>
          </ac:picMkLst>
        </pc:picChg>
        <pc:picChg chg="del">
          <ac:chgData name="dj black" userId="69d04372833c53a2" providerId="LiveId" clId="{A401BF45-FD74-4900-BA3B-A9C539DEC5EB}" dt="2024-01-29T16:44:26.593" v="2751" actId="478"/>
          <ac:picMkLst>
            <pc:docMk/>
            <pc:sldMk cId="3445558272" sldId="528"/>
            <ac:picMk id="3" creationId="{10E34710-49AA-D02A-415C-6BB8A4F41A24}"/>
          </ac:picMkLst>
        </pc:picChg>
        <pc:picChg chg="mod">
          <ac:chgData name="dj black" userId="69d04372833c53a2" providerId="LiveId" clId="{A401BF45-FD74-4900-BA3B-A9C539DEC5EB}" dt="2024-01-29T16:44:50.056" v="2762" actId="14100"/>
          <ac:picMkLst>
            <pc:docMk/>
            <pc:sldMk cId="3445558272" sldId="528"/>
            <ac:picMk id="7" creationId="{B07614D2-E51A-A8AC-F719-14088A741F03}"/>
          </ac:picMkLst>
        </pc:picChg>
      </pc:sldChg>
      <pc:sldChg chg="addSp delSp modSp add mod">
        <pc:chgData name="dj black" userId="69d04372833c53a2" providerId="LiveId" clId="{A401BF45-FD74-4900-BA3B-A9C539DEC5EB}" dt="2024-01-30T14:40:12.988" v="3478" actId="20577"/>
        <pc:sldMkLst>
          <pc:docMk/>
          <pc:sldMk cId="851132890" sldId="529"/>
        </pc:sldMkLst>
        <pc:spChg chg="mod">
          <ac:chgData name="dj black" userId="69d04372833c53a2" providerId="LiveId" clId="{A401BF45-FD74-4900-BA3B-A9C539DEC5EB}" dt="2024-01-30T14:40:12.988" v="3478" actId="20577"/>
          <ac:spMkLst>
            <pc:docMk/>
            <pc:sldMk cId="851132890" sldId="529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8:19:00.858" v="3351" actId="20577"/>
          <ac:spMkLst>
            <pc:docMk/>
            <pc:sldMk cId="851132890" sldId="529"/>
            <ac:spMk id="6" creationId="{96B456BC-CB7E-36DF-F5CA-87073CECD54E}"/>
          </ac:spMkLst>
        </pc:spChg>
        <pc:spChg chg="add mod">
          <ac:chgData name="dj black" userId="69d04372833c53a2" providerId="LiveId" clId="{A401BF45-FD74-4900-BA3B-A9C539DEC5EB}" dt="2024-01-29T18:14:07.304" v="3255" actId="1076"/>
          <ac:spMkLst>
            <pc:docMk/>
            <pc:sldMk cId="851132890" sldId="529"/>
            <ac:spMk id="10" creationId="{DFAD382C-FBEE-4A85-DDA3-B1A09EBA46EC}"/>
          </ac:spMkLst>
        </pc:spChg>
        <pc:spChg chg="mod">
          <ac:chgData name="dj black" userId="69d04372833c53a2" providerId="LiveId" clId="{A401BF45-FD74-4900-BA3B-A9C539DEC5EB}" dt="2024-01-29T18:01:06.478" v="2963" actId="20577"/>
          <ac:spMkLst>
            <pc:docMk/>
            <pc:sldMk cId="851132890" sldId="529"/>
            <ac:spMk id="11" creationId="{774383B4-AACC-4685-AB80-6888FAA0B696}"/>
          </ac:spMkLst>
        </pc:spChg>
        <pc:spChg chg="add mod">
          <ac:chgData name="dj black" userId="69d04372833c53a2" providerId="LiveId" clId="{A401BF45-FD74-4900-BA3B-A9C539DEC5EB}" dt="2024-01-29T18:15:35.936" v="3270" actId="1076"/>
          <ac:spMkLst>
            <pc:docMk/>
            <pc:sldMk cId="851132890" sldId="529"/>
            <ac:spMk id="12" creationId="{4CC98BE4-8173-84D3-3B6C-6D547AC42D42}"/>
          </ac:spMkLst>
        </pc:spChg>
        <pc:spChg chg="add mod">
          <ac:chgData name="dj black" userId="69d04372833c53a2" providerId="LiveId" clId="{A401BF45-FD74-4900-BA3B-A9C539DEC5EB}" dt="2024-01-29T18:19:04.189" v="3352" actId="1076"/>
          <ac:spMkLst>
            <pc:docMk/>
            <pc:sldMk cId="851132890" sldId="529"/>
            <ac:spMk id="14" creationId="{5BE6212A-32AE-7CFC-6007-9835057F8EB6}"/>
          </ac:spMkLst>
        </pc:spChg>
        <pc:spChg chg="mod">
          <ac:chgData name="dj black" userId="69d04372833c53a2" providerId="LiveId" clId="{A401BF45-FD74-4900-BA3B-A9C539DEC5EB}" dt="2024-01-29T18:01:02.444" v="2952" actId="1076"/>
          <ac:spMkLst>
            <pc:docMk/>
            <pc:sldMk cId="851132890" sldId="529"/>
            <ac:spMk id="17" creationId="{C1168A37-F12A-42E8-A95E-69747461C003}"/>
          </ac:spMkLst>
        </pc:spChg>
        <pc:picChg chg="del">
          <ac:chgData name="dj black" userId="69d04372833c53a2" providerId="LiveId" clId="{A401BF45-FD74-4900-BA3B-A9C539DEC5EB}" dt="2024-01-29T18:12:30.499" v="3167" actId="478"/>
          <ac:picMkLst>
            <pc:docMk/>
            <pc:sldMk cId="851132890" sldId="529"/>
            <ac:picMk id="2" creationId="{FEEDD8E6-E34C-EB95-D83E-92670CB67229}"/>
          </ac:picMkLst>
        </pc:picChg>
        <pc:picChg chg="add mod">
          <ac:chgData name="dj black" userId="69d04372833c53a2" providerId="LiveId" clId="{A401BF45-FD74-4900-BA3B-A9C539DEC5EB}" dt="2024-01-29T18:19:26.376" v="3359" actId="1076"/>
          <ac:picMkLst>
            <pc:docMk/>
            <pc:sldMk cId="851132890" sldId="529"/>
            <ac:picMk id="3" creationId="{79C4F5A3-473E-AF4D-04DC-6BB7C40D11E8}"/>
          </ac:picMkLst>
        </pc:picChg>
        <pc:picChg chg="mod">
          <ac:chgData name="dj black" userId="69d04372833c53a2" providerId="LiveId" clId="{A401BF45-FD74-4900-BA3B-A9C539DEC5EB}" dt="2024-01-29T18:19:19.069" v="3355" actId="14100"/>
          <ac:picMkLst>
            <pc:docMk/>
            <pc:sldMk cId="851132890" sldId="529"/>
            <ac:picMk id="7" creationId="{B07614D2-E51A-A8AC-F719-14088A741F03}"/>
          </ac:picMkLst>
        </pc:picChg>
      </pc:sldChg>
      <pc:sldChg chg="modSp add del mod">
        <pc:chgData name="dj black" userId="69d04372833c53a2" providerId="LiveId" clId="{A401BF45-FD74-4900-BA3B-A9C539DEC5EB}" dt="2024-01-29T18:07:57.533" v="2975" actId="47"/>
        <pc:sldMkLst>
          <pc:docMk/>
          <pc:sldMk cId="1181672648" sldId="530"/>
        </pc:sldMkLst>
        <pc:spChg chg="mod">
          <ac:chgData name="dj black" userId="69d04372833c53a2" providerId="LiveId" clId="{A401BF45-FD74-4900-BA3B-A9C539DEC5EB}" dt="2024-01-29T18:02:59.011" v="2973" actId="20577"/>
          <ac:spMkLst>
            <pc:docMk/>
            <pc:sldMk cId="1181672648" sldId="530"/>
            <ac:spMk id="11" creationId="{774383B4-AACC-4685-AB80-6888FAA0B696}"/>
          </ac:spMkLst>
        </pc:spChg>
      </pc:sldChg>
      <pc:sldChg chg="add ord">
        <pc:chgData name="dj black" userId="69d04372833c53a2" providerId="LiveId" clId="{A401BF45-FD74-4900-BA3B-A9C539DEC5EB}" dt="2024-01-29T18:22:17.127" v="3361"/>
        <pc:sldMkLst>
          <pc:docMk/>
          <pc:sldMk cId="4002476508" sldId="530"/>
        </pc:sldMkLst>
      </pc:sldChg>
      <pc:sldChg chg="addSp delSp modSp add mod">
        <pc:chgData name="dj black" userId="69d04372833c53a2" providerId="LiveId" clId="{A401BF45-FD74-4900-BA3B-A9C539DEC5EB}" dt="2024-01-29T18:29:47.529" v="3468" actId="20577"/>
        <pc:sldMkLst>
          <pc:docMk/>
          <pc:sldMk cId="269116775" sldId="531"/>
        </pc:sldMkLst>
        <pc:spChg chg="mod">
          <ac:chgData name="dj black" userId="69d04372833c53a2" providerId="LiveId" clId="{A401BF45-FD74-4900-BA3B-A9C539DEC5EB}" dt="2024-01-29T18:29:47.529" v="3468" actId="20577"/>
          <ac:spMkLst>
            <pc:docMk/>
            <pc:sldMk cId="269116775" sldId="531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29T18:29:41.085" v="3467" actId="1076"/>
          <ac:spMkLst>
            <pc:docMk/>
            <pc:sldMk cId="269116775" sldId="531"/>
            <ac:spMk id="6" creationId="{96B456BC-CB7E-36DF-F5CA-87073CECD54E}"/>
          </ac:spMkLst>
        </pc:spChg>
        <pc:spChg chg="del">
          <ac:chgData name="dj black" userId="69d04372833c53a2" providerId="LiveId" clId="{A401BF45-FD74-4900-BA3B-A9C539DEC5EB}" dt="2024-01-29T18:25:06.562" v="3368" actId="478"/>
          <ac:spMkLst>
            <pc:docMk/>
            <pc:sldMk cId="269116775" sldId="531"/>
            <ac:spMk id="12" creationId="{4CC98BE4-8173-84D3-3B6C-6D547AC42D42}"/>
          </ac:spMkLst>
        </pc:spChg>
        <pc:spChg chg="del mod">
          <ac:chgData name="dj black" userId="69d04372833c53a2" providerId="LiveId" clId="{A401BF45-FD74-4900-BA3B-A9C539DEC5EB}" dt="2024-01-29T18:26:16.409" v="3400" actId="478"/>
          <ac:spMkLst>
            <pc:docMk/>
            <pc:sldMk cId="269116775" sldId="531"/>
            <ac:spMk id="14" creationId="{5BE6212A-32AE-7CFC-6007-9835057F8EB6}"/>
          </ac:spMkLst>
        </pc:spChg>
        <pc:spChg chg="add del mod">
          <ac:chgData name="dj black" userId="69d04372833c53a2" providerId="LiveId" clId="{A401BF45-FD74-4900-BA3B-A9C539DEC5EB}" dt="2024-01-29T18:29:00.436" v="3458" actId="478"/>
          <ac:spMkLst>
            <pc:docMk/>
            <pc:sldMk cId="269116775" sldId="531"/>
            <ac:spMk id="16" creationId="{C642C44F-74DF-1FB6-FDDA-CE7D444D9ACB}"/>
          </ac:spMkLst>
        </pc:spChg>
        <pc:spChg chg="add mod">
          <ac:chgData name="dj black" userId="69d04372833c53a2" providerId="LiveId" clId="{A401BF45-FD74-4900-BA3B-A9C539DEC5EB}" dt="2024-01-29T18:29:37.494" v="3466" actId="1076"/>
          <ac:spMkLst>
            <pc:docMk/>
            <pc:sldMk cId="269116775" sldId="531"/>
            <ac:spMk id="19" creationId="{4B388230-EC82-3AB0-87C2-21BA202076F9}"/>
          </ac:spMkLst>
        </pc:spChg>
        <pc:picChg chg="add del mod">
          <ac:chgData name="dj black" userId="69d04372833c53a2" providerId="LiveId" clId="{A401BF45-FD74-4900-BA3B-A9C539DEC5EB}" dt="2024-01-29T18:23:04.181" v="3365" actId="478"/>
          <ac:picMkLst>
            <pc:docMk/>
            <pc:sldMk cId="269116775" sldId="531"/>
            <ac:picMk id="2" creationId="{8EEF2361-AB4D-ACD9-9B75-4F87BA05927F}"/>
          </ac:picMkLst>
        </pc:picChg>
        <pc:picChg chg="del">
          <ac:chgData name="dj black" userId="69d04372833c53a2" providerId="LiveId" clId="{A401BF45-FD74-4900-BA3B-A9C539DEC5EB}" dt="2024-01-29T18:22:48.497" v="3363" actId="478"/>
          <ac:picMkLst>
            <pc:docMk/>
            <pc:sldMk cId="269116775" sldId="531"/>
            <ac:picMk id="3" creationId="{79C4F5A3-473E-AF4D-04DC-6BB7C40D11E8}"/>
          </ac:picMkLst>
        </pc:picChg>
        <pc:picChg chg="mod">
          <ac:chgData name="dj black" userId="69d04372833c53a2" providerId="LiveId" clId="{A401BF45-FD74-4900-BA3B-A9C539DEC5EB}" dt="2024-01-29T18:27:10.217" v="3407" actId="14100"/>
          <ac:picMkLst>
            <pc:docMk/>
            <pc:sldMk cId="269116775" sldId="531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29T18:27:05.510" v="3406" actId="1076"/>
          <ac:picMkLst>
            <pc:docMk/>
            <pc:sldMk cId="269116775" sldId="531"/>
            <ac:picMk id="10" creationId="{986A156F-0D3A-4E01-5B0D-573DD1AAA785}"/>
          </ac:picMkLst>
        </pc:picChg>
      </pc:sldChg>
      <pc:sldChg chg="modSp add del mod">
        <pc:chgData name="dj black" userId="69d04372833c53a2" providerId="LiveId" clId="{A401BF45-FD74-4900-BA3B-A9C539DEC5EB}" dt="2024-01-30T16:22:56.842" v="4385" actId="47"/>
        <pc:sldMkLst>
          <pc:docMk/>
          <pc:sldMk cId="295235898" sldId="532"/>
        </pc:sldMkLst>
        <pc:spChg chg="mod">
          <ac:chgData name="dj black" userId="69d04372833c53a2" providerId="LiveId" clId="{A401BF45-FD74-4900-BA3B-A9C539DEC5EB}" dt="2024-01-30T14:54:58.813" v="4210" actId="313"/>
          <ac:spMkLst>
            <pc:docMk/>
            <pc:sldMk cId="295235898" sldId="532"/>
            <ac:spMk id="11" creationId="{774383B4-AACC-4685-AB80-6888FAA0B696}"/>
          </ac:spMkLst>
        </pc:spChg>
      </pc:sldChg>
      <pc:sldChg chg="modSp add mod ord">
        <pc:chgData name="dj black" userId="69d04372833c53a2" providerId="LiveId" clId="{A401BF45-FD74-4900-BA3B-A9C539DEC5EB}" dt="2024-01-30T14:54:29.663" v="4195" actId="20577"/>
        <pc:sldMkLst>
          <pc:docMk/>
          <pc:sldMk cId="702114182" sldId="533"/>
        </pc:sldMkLst>
        <pc:spChg chg="mod">
          <ac:chgData name="dj black" userId="69d04372833c53a2" providerId="LiveId" clId="{A401BF45-FD74-4900-BA3B-A9C539DEC5EB}" dt="2024-01-30T14:50:27.215" v="3856" actId="6549"/>
          <ac:spMkLst>
            <pc:docMk/>
            <pc:sldMk cId="702114182" sldId="533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4:42:05.481" v="3574" actId="14100"/>
          <ac:spMkLst>
            <pc:docMk/>
            <pc:sldMk cId="702114182" sldId="533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4:54:29.663" v="4195" actId="20577"/>
          <ac:spMkLst>
            <pc:docMk/>
            <pc:sldMk cId="702114182" sldId="533"/>
            <ac:spMk id="11" creationId="{774383B4-AACC-4685-AB80-6888FAA0B696}"/>
          </ac:spMkLst>
        </pc:spChg>
        <pc:spChg chg="mod">
          <ac:chgData name="dj black" userId="69d04372833c53a2" providerId="LiveId" clId="{A401BF45-FD74-4900-BA3B-A9C539DEC5EB}" dt="2024-01-30T14:47:21.241" v="3662" actId="6549"/>
          <ac:spMkLst>
            <pc:docMk/>
            <pc:sldMk cId="702114182" sldId="533"/>
            <ac:spMk id="12" creationId="{4CC98BE4-8173-84D3-3B6C-6D547AC42D42}"/>
          </ac:spMkLst>
        </pc:spChg>
        <pc:spChg chg="mod">
          <ac:chgData name="dj black" userId="69d04372833c53a2" providerId="LiveId" clId="{A401BF45-FD74-4900-BA3B-A9C539DEC5EB}" dt="2024-01-30T14:41:40.181" v="3565" actId="20577"/>
          <ac:spMkLst>
            <pc:docMk/>
            <pc:sldMk cId="702114182" sldId="533"/>
            <ac:spMk id="14" creationId="{5BE6212A-32AE-7CFC-6007-9835057F8EB6}"/>
          </ac:spMkLst>
        </pc:spChg>
      </pc:sldChg>
      <pc:sldChg chg="addSp delSp modSp add mod ord">
        <pc:chgData name="dj black" userId="69d04372833c53a2" providerId="LiveId" clId="{A401BF45-FD74-4900-BA3B-A9C539DEC5EB}" dt="2024-01-30T16:17:38.946" v="4213"/>
        <pc:sldMkLst>
          <pc:docMk/>
          <pc:sldMk cId="4015737166" sldId="534"/>
        </pc:sldMkLst>
        <pc:spChg chg="mod">
          <ac:chgData name="dj black" userId="69d04372833c53a2" providerId="LiveId" clId="{A401BF45-FD74-4900-BA3B-A9C539DEC5EB}" dt="2024-01-30T14:49:28.395" v="3815"/>
          <ac:spMkLst>
            <pc:docMk/>
            <pc:sldMk cId="4015737166" sldId="534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4:52:43.881" v="4132" actId="20577"/>
          <ac:spMkLst>
            <pc:docMk/>
            <pc:sldMk cId="4015737166" sldId="534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4:53:10.337" v="4157" actId="20577"/>
          <ac:spMkLst>
            <pc:docMk/>
            <pc:sldMk cId="4015737166" sldId="534"/>
            <ac:spMk id="11" creationId="{774383B4-AACC-4685-AB80-6888FAA0B696}"/>
          </ac:spMkLst>
        </pc:spChg>
        <pc:spChg chg="del">
          <ac:chgData name="dj black" userId="69d04372833c53a2" providerId="LiveId" clId="{A401BF45-FD74-4900-BA3B-A9C539DEC5EB}" dt="2024-01-30T14:50:50.482" v="3858" actId="478"/>
          <ac:spMkLst>
            <pc:docMk/>
            <pc:sldMk cId="4015737166" sldId="534"/>
            <ac:spMk id="12" creationId="{4CC98BE4-8173-84D3-3B6C-6D547AC42D42}"/>
          </ac:spMkLst>
        </pc:spChg>
        <pc:spChg chg="del mod">
          <ac:chgData name="dj black" userId="69d04372833c53a2" providerId="LiveId" clId="{A401BF45-FD74-4900-BA3B-A9C539DEC5EB}" dt="2024-01-30T14:51:24.681" v="4053" actId="478"/>
          <ac:spMkLst>
            <pc:docMk/>
            <pc:sldMk cId="4015737166" sldId="534"/>
            <ac:spMk id="14" creationId="{5BE6212A-32AE-7CFC-6007-9835057F8EB6}"/>
          </ac:spMkLst>
        </pc:spChg>
        <pc:picChg chg="add mod">
          <ac:chgData name="dj black" userId="69d04372833c53a2" providerId="LiveId" clId="{A401BF45-FD74-4900-BA3B-A9C539DEC5EB}" dt="2024-01-30T14:52:27.767" v="4129" actId="1076"/>
          <ac:picMkLst>
            <pc:docMk/>
            <pc:sldMk cId="4015737166" sldId="534"/>
            <ac:picMk id="2" creationId="{71311CC9-7DC3-FD33-025B-FB1EA1976C5E}"/>
          </ac:picMkLst>
        </pc:picChg>
        <pc:picChg chg="del">
          <ac:chgData name="dj black" userId="69d04372833c53a2" providerId="LiveId" clId="{A401BF45-FD74-4900-BA3B-A9C539DEC5EB}" dt="2024-01-30T14:50:41.634" v="3857" actId="478"/>
          <ac:picMkLst>
            <pc:docMk/>
            <pc:sldMk cId="4015737166" sldId="534"/>
            <ac:picMk id="3" creationId="{79C4F5A3-473E-AF4D-04DC-6BB7C40D11E8}"/>
          </ac:picMkLst>
        </pc:picChg>
        <pc:picChg chg="mod">
          <ac:chgData name="dj black" userId="69d04372833c53a2" providerId="LiveId" clId="{A401BF45-FD74-4900-BA3B-A9C539DEC5EB}" dt="2024-01-30T14:52:31.547" v="4130" actId="14100"/>
          <ac:picMkLst>
            <pc:docMk/>
            <pc:sldMk cId="4015737166" sldId="534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30T14:52:26.018" v="4128" actId="1076"/>
          <ac:picMkLst>
            <pc:docMk/>
            <pc:sldMk cId="4015737166" sldId="534"/>
            <ac:picMk id="10" creationId="{A84A91FE-BCB2-A7C5-1800-0798D2A71373}"/>
          </ac:picMkLst>
        </pc:picChg>
      </pc:sldChg>
      <pc:sldChg chg="addSp delSp modSp add mod">
        <pc:chgData name="dj black" userId="69d04372833c53a2" providerId="LiveId" clId="{A401BF45-FD74-4900-BA3B-A9C539DEC5EB}" dt="2024-01-30T16:22:05.164" v="4380" actId="20577"/>
        <pc:sldMkLst>
          <pc:docMk/>
          <pc:sldMk cId="528158431" sldId="535"/>
        </pc:sldMkLst>
        <pc:spChg chg="mod">
          <ac:chgData name="dj black" userId="69d04372833c53a2" providerId="LiveId" clId="{A401BF45-FD74-4900-BA3B-A9C539DEC5EB}" dt="2024-01-30T16:20:31.910" v="4348" actId="20577"/>
          <ac:spMkLst>
            <pc:docMk/>
            <pc:sldMk cId="528158431" sldId="535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6:22:05.164" v="4380" actId="20577"/>
          <ac:spMkLst>
            <pc:docMk/>
            <pc:sldMk cId="528158431" sldId="535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6:18:59.975" v="4304" actId="20577"/>
          <ac:spMkLst>
            <pc:docMk/>
            <pc:sldMk cId="528158431" sldId="535"/>
            <ac:spMk id="11" creationId="{774383B4-AACC-4685-AB80-6888FAA0B696}"/>
          </ac:spMkLst>
        </pc:spChg>
        <pc:spChg chg="del">
          <ac:chgData name="dj black" userId="69d04372833c53a2" providerId="LiveId" clId="{A401BF45-FD74-4900-BA3B-A9C539DEC5EB}" dt="2024-01-30T16:21:05.463" v="4353" actId="478"/>
          <ac:spMkLst>
            <pc:docMk/>
            <pc:sldMk cId="528158431" sldId="535"/>
            <ac:spMk id="12" creationId="{4CC98BE4-8173-84D3-3B6C-6D547AC42D42}"/>
          </ac:spMkLst>
        </pc:spChg>
        <pc:spChg chg="del">
          <ac:chgData name="dj black" userId="69d04372833c53a2" providerId="LiveId" clId="{A401BF45-FD74-4900-BA3B-A9C539DEC5EB}" dt="2024-01-30T16:19:08.740" v="4305" actId="478"/>
          <ac:spMkLst>
            <pc:docMk/>
            <pc:sldMk cId="528158431" sldId="535"/>
            <ac:spMk id="14" creationId="{5BE6212A-32AE-7CFC-6007-9835057F8EB6}"/>
          </ac:spMkLst>
        </pc:spChg>
        <pc:picChg chg="add mod">
          <ac:chgData name="dj black" userId="69d04372833c53a2" providerId="LiveId" clId="{A401BF45-FD74-4900-BA3B-A9C539DEC5EB}" dt="2024-01-30T16:21:40.731" v="4364" actId="1076"/>
          <ac:picMkLst>
            <pc:docMk/>
            <pc:sldMk cId="528158431" sldId="535"/>
            <ac:picMk id="2" creationId="{1A7F60E4-C674-FD1C-DCA8-C3C4F2E8801C}"/>
          </ac:picMkLst>
        </pc:picChg>
        <pc:picChg chg="del">
          <ac:chgData name="dj black" userId="69d04372833c53a2" providerId="LiveId" clId="{A401BF45-FD74-4900-BA3B-A9C539DEC5EB}" dt="2024-01-30T16:21:01.063" v="4352" actId="478"/>
          <ac:picMkLst>
            <pc:docMk/>
            <pc:sldMk cId="528158431" sldId="535"/>
            <ac:picMk id="3" creationId="{79C4F5A3-473E-AF4D-04DC-6BB7C40D11E8}"/>
          </ac:picMkLst>
        </pc:picChg>
        <pc:picChg chg="mod">
          <ac:chgData name="dj black" userId="69d04372833c53a2" providerId="LiveId" clId="{A401BF45-FD74-4900-BA3B-A9C539DEC5EB}" dt="2024-01-30T16:21:39.091" v="4363" actId="14100"/>
          <ac:picMkLst>
            <pc:docMk/>
            <pc:sldMk cId="528158431" sldId="535"/>
            <ac:picMk id="7" creationId="{B07614D2-E51A-A8AC-F719-14088A741F03}"/>
          </ac:picMkLst>
        </pc:picChg>
      </pc:sldChg>
      <pc:sldChg chg="add del ord">
        <pc:chgData name="dj black" userId="69d04372833c53a2" providerId="LiveId" clId="{A401BF45-FD74-4900-BA3B-A9C539DEC5EB}" dt="2024-01-30T16:22:54.105" v="4384" actId="47"/>
        <pc:sldMkLst>
          <pc:docMk/>
          <pc:sldMk cId="831676658" sldId="536"/>
        </pc:sldMkLst>
      </pc:sldChg>
      <pc:sldChg chg="addSp delSp modSp add mod ord">
        <pc:chgData name="dj black" userId="69d04372833c53a2" providerId="LiveId" clId="{A401BF45-FD74-4900-BA3B-A9C539DEC5EB}" dt="2024-01-30T16:29:03.419" v="4511" actId="20577"/>
        <pc:sldMkLst>
          <pc:docMk/>
          <pc:sldMk cId="3724100650" sldId="536"/>
        </pc:sldMkLst>
        <pc:spChg chg="mod">
          <ac:chgData name="dj black" userId="69d04372833c53a2" providerId="LiveId" clId="{A401BF45-FD74-4900-BA3B-A9C539DEC5EB}" dt="2024-01-30T16:23:49.172" v="4414" actId="20577"/>
          <ac:spMkLst>
            <pc:docMk/>
            <pc:sldMk cId="3724100650" sldId="536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6:28:09.496" v="4497" actId="12"/>
          <ac:spMkLst>
            <pc:docMk/>
            <pc:sldMk cId="3724100650" sldId="536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6:29:03.419" v="4511" actId="20577"/>
          <ac:spMkLst>
            <pc:docMk/>
            <pc:sldMk cId="3724100650" sldId="536"/>
            <ac:spMk id="11" creationId="{774383B4-AACC-4685-AB80-6888FAA0B696}"/>
          </ac:spMkLst>
        </pc:spChg>
        <pc:spChg chg="del">
          <ac:chgData name="dj black" userId="69d04372833c53a2" providerId="LiveId" clId="{A401BF45-FD74-4900-BA3B-A9C539DEC5EB}" dt="2024-01-30T16:25:45.374" v="4450" actId="478"/>
          <ac:spMkLst>
            <pc:docMk/>
            <pc:sldMk cId="3724100650" sldId="536"/>
            <ac:spMk id="12" creationId="{4CC98BE4-8173-84D3-3B6C-6D547AC42D42}"/>
          </ac:spMkLst>
        </pc:spChg>
        <pc:spChg chg="del mod">
          <ac:chgData name="dj black" userId="69d04372833c53a2" providerId="LiveId" clId="{A401BF45-FD74-4900-BA3B-A9C539DEC5EB}" dt="2024-01-30T16:24:16.085" v="4419" actId="478"/>
          <ac:spMkLst>
            <pc:docMk/>
            <pc:sldMk cId="3724100650" sldId="536"/>
            <ac:spMk id="14" creationId="{5BE6212A-32AE-7CFC-6007-9835057F8EB6}"/>
          </ac:spMkLst>
        </pc:spChg>
        <pc:picChg chg="add mod">
          <ac:chgData name="dj black" userId="69d04372833c53a2" providerId="LiveId" clId="{A401BF45-FD74-4900-BA3B-A9C539DEC5EB}" dt="2024-01-30T16:25:33.240" v="4447" actId="1076"/>
          <ac:picMkLst>
            <pc:docMk/>
            <pc:sldMk cId="3724100650" sldId="536"/>
            <ac:picMk id="2" creationId="{3AA29724-1D53-BBD1-3CDA-F001D965F460}"/>
          </ac:picMkLst>
        </pc:picChg>
        <pc:picChg chg="del">
          <ac:chgData name="dj black" userId="69d04372833c53a2" providerId="LiveId" clId="{A401BF45-FD74-4900-BA3B-A9C539DEC5EB}" dt="2024-01-30T16:24:51.127" v="4420" actId="478"/>
          <ac:picMkLst>
            <pc:docMk/>
            <pc:sldMk cId="3724100650" sldId="536"/>
            <ac:picMk id="3" creationId="{79C4F5A3-473E-AF4D-04DC-6BB7C40D11E8}"/>
          </ac:picMkLst>
        </pc:picChg>
        <pc:picChg chg="mod">
          <ac:chgData name="dj black" userId="69d04372833c53a2" providerId="LiveId" clId="{A401BF45-FD74-4900-BA3B-A9C539DEC5EB}" dt="2024-01-30T16:25:36.980" v="4448" actId="14100"/>
          <ac:picMkLst>
            <pc:docMk/>
            <pc:sldMk cId="3724100650" sldId="536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30T16:26:01.252" v="4453" actId="14100"/>
          <ac:picMkLst>
            <pc:docMk/>
            <pc:sldMk cId="3724100650" sldId="536"/>
            <ac:picMk id="10" creationId="{43A20AFA-280B-4FF6-6948-85DA615D5435}"/>
          </ac:picMkLst>
        </pc:picChg>
        <pc:picChg chg="add mod">
          <ac:chgData name="dj black" userId="69d04372833c53a2" providerId="LiveId" clId="{A401BF45-FD74-4900-BA3B-A9C539DEC5EB}" dt="2024-01-30T16:26:47.839" v="4462" actId="1076"/>
          <ac:picMkLst>
            <pc:docMk/>
            <pc:sldMk cId="3724100650" sldId="536"/>
            <ac:picMk id="15" creationId="{E5BB7906-EC8F-EB44-B893-C281B383D244}"/>
          </ac:picMkLst>
        </pc:picChg>
      </pc:sldChg>
      <pc:sldChg chg="add del">
        <pc:chgData name="dj black" userId="69d04372833c53a2" providerId="LiveId" clId="{A401BF45-FD74-4900-BA3B-A9C539DEC5EB}" dt="2024-01-30T16:29:11.485" v="4512" actId="47"/>
        <pc:sldMkLst>
          <pc:docMk/>
          <pc:sldMk cId="1759573932" sldId="537"/>
        </pc:sldMkLst>
      </pc:sldChg>
      <pc:sldChg chg="addSp delSp modSp add mod">
        <pc:chgData name="dj black" userId="69d04372833c53a2" providerId="LiveId" clId="{A401BF45-FD74-4900-BA3B-A9C539DEC5EB}" dt="2024-01-30T16:34:13.030" v="4693" actId="313"/>
        <pc:sldMkLst>
          <pc:docMk/>
          <pc:sldMk cId="3478601030" sldId="537"/>
        </pc:sldMkLst>
        <pc:spChg chg="mod">
          <ac:chgData name="dj black" userId="69d04372833c53a2" providerId="LiveId" clId="{A401BF45-FD74-4900-BA3B-A9C539DEC5EB}" dt="2024-01-30T16:34:13.030" v="4693" actId="313"/>
          <ac:spMkLst>
            <pc:docMk/>
            <pc:sldMk cId="3478601030" sldId="537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6:32:51.679" v="4554" actId="1076"/>
          <ac:spMkLst>
            <pc:docMk/>
            <pc:sldMk cId="3478601030" sldId="537"/>
            <ac:spMk id="6" creationId="{96B456BC-CB7E-36DF-F5CA-87073CECD54E}"/>
          </ac:spMkLst>
        </pc:spChg>
        <pc:spChg chg="add mod">
          <ac:chgData name="dj black" userId="69d04372833c53a2" providerId="LiveId" clId="{A401BF45-FD74-4900-BA3B-A9C539DEC5EB}" dt="2024-01-30T16:33:26.803" v="4563" actId="6549"/>
          <ac:spMkLst>
            <pc:docMk/>
            <pc:sldMk cId="3478601030" sldId="537"/>
            <ac:spMk id="12" creationId="{5FEB6EB3-77AB-585E-BD00-22BA5406CA3A}"/>
          </ac:spMkLst>
        </pc:spChg>
        <pc:picChg chg="del">
          <ac:chgData name="dj black" userId="69d04372833c53a2" providerId="LiveId" clId="{A401BF45-FD74-4900-BA3B-A9C539DEC5EB}" dt="2024-01-30T16:30:36.488" v="4524" actId="478"/>
          <ac:picMkLst>
            <pc:docMk/>
            <pc:sldMk cId="3478601030" sldId="537"/>
            <ac:picMk id="2" creationId="{3AA29724-1D53-BBD1-3CDA-F001D965F460}"/>
          </ac:picMkLst>
        </pc:picChg>
        <pc:picChg chg="add mod">
          <ac:chgData name="dj black" userId="69d04372833c53a2" providerId="LiveId" clId="{A401BF45-FD74-4900-BA3B-A9C539DEC5EB}" dt="2024-01-30T16:33:22.651" v="4561" actId="1076"/>
          <ac:picMkLst>
            <pc:docMk/>
            <pc:sldMk cId="3478601030" sldId="537"/>
            <ac:picMk id="3" creationId="{7947D55C-FE02-B735-7133-BA95FC8F59EE}"/>
          </ac:picMkLst>
        </pc:picChg>
        <pc:picChg chg="mod">
          <ac:chgData name="dj black" userId="69d04372833c53a2" providerId="LiveId" clId="{A401BF45-FD74-4900-BA3B-A9C539DEC5EB}" dt="2024-01-30T16:33:20.854" v="4560" actId="14100"/>
          <ac:picMkLst>
            <pc:docMk/>
            <pc:sldMk cId="3478601030" sldId="537"/>
            <ac:picMk id="7" creationId="{B07614D2-E51A-A8AC-F719-14088A741F03}"/>
          </ac:picMkLst>
        </pc:picChg>
        <pc:picChg chg="del">
          <ac:chgData name="dj black" userId="69d04372833c53a2" providerId="LiveId" clId="{A401BF45-FD74-4900-BA3B-A9C539DEC5EB}" dt="2024-01-30T16:31:43.304" v="4535" actId="478"/>
          <ac:picMkLst>
            <pc:docMk/>
            <pc:sldMk cId="3478601030" sldId="537"/>
            <ac:picMk id="10" creationId="{43A20AFA-280B-4FF6-6948-85DA615D5435}"/>
          </ac:picMkLst>
        </pc:picChg>
        <pc:picChg chg="del">
          <ac:chgData name="dj black" userId="69d04372833c53a2" providerId="LiveId" clId="{A401BF45-FD74-4900-BA3B-A9C539DEC5EB}" dt="2024-01-30T16:30:38.685" v="4525" actId="478"/>
          <ac:picMkLst>
            <pc:docMk/>
            <pc:sldMk cId="3478601030" sldId="537"/>
            <ac:picMk id="15" creationId="{E5BB7906-EC8F-EB44-B893-C281B383D244}"/>
          </ac:picMkLst>
        </pc:picChg>
      </pc:sldChg>
      <pc:sldChg chg="addSp delSp modSp add mod">
        <pc:chgData name="dj black" userId="69d04372833c53a2" providerId="LiveId" clId="{A401BF45-FD74-4900-BA3B-A9C539DEC5EB}" dt="2024-01-30T16:38:50.709" v="4744" actId="1076"/>
        <pc:sldMkLst>
          <pc:docMk/>
          <pc:sldMk cId="1724789408" sldId="538"/>
        </pc:sldMkLst>
        <pc:spChg chg="mod">
          <ac:chgData name="dj black" userId="69d04372833c53a2" providerId="LiveId" clId="{A401BF45-FD74-4900-BA3B-A9C539DEC5EB}" dt="2024-01-30T16:35:20.330" v="4717" actId="6549"/>
          <ac:spMkLst>
            <pc:docMk/>
            <pc:sldMk cId="1724789408" sldId="538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6:38:50.709" v="4744" actId="1076"/>
          <ac:spMkLst>
            <pc:docMk/>
            <pc:sldMk cId="1724789408" sldId="538"/>
            <ac:spMk id="6" creationId="{96B456BC-CB7E-36DF-F5CA-87073CECD54E}"/>
          </ac:spMkLst>
        </pc:spChg>
        <pc:spChg chg="del">
          <ac:chgData name="dj black" userId="69d04372833c53a2" providerId="LiveId" clId="{A401BF45-FD74-4900-BA3B-A9C539DEC5EB}" dt="2024-01-30T16:35:08.072" v="4701" actId="478"/>
          <ac:spMkLst>
            <pc:docMk/>
            <pc:sldMk cId="1724789408" sldId="538"/>
            <ac:spMk id="12" creationId="{5FEB6EB3-77AB-585E-BD00-22BA5406CA3A}"/>
          </ac:spMkLst>
        </pc:spChg>
        <pc:picChg chg="add mod">
          <ac:chgData name="dj black" userId="69d04372833c53a2" providerId="LiveId" clId="{A401BF45-FD74-4900-BA3B-A9C539DEC5EB}" dt="2024-01-30T16:37:26.472" v="4732" actId="1076"/>
          <ac:picMkLst>
            <pc:docMk/>
            <pc:sldMk cId="1724789408" sldId="538"/>
            <ac:picMk id="2" creationId="{994B2597-AC26-F6A9-E241-AA4C8EECE958}"/>
          </ac:picMkLst>
        </pc:picChg>
        <pc:picChg chg="del">
          <ac:chgData name="dj black" userId="69d04372833c53a2" providerId="LiveId" clId="{A401BF45-FD74-4900-BA3B-A9C539DEC5EB}" dt="2024-01-30T16:36:55.906" v="4721" actId="478"/>
          <ac:picMkLst>
            <pc:docMk/>
            <pc:sldMk cId="1724789408" sldId="538"/>
            <ac:picMk id="3" creationId="{7947D55C-FE02-B735-7133-BA95FC8F59EE}"/>
          </ac:picMkLst>
        </pc:picChg>
        <pc:picChg chg="mod">
          <ac:chgData name="dj black" userId="69d04372833c53a2" providerId="LiveId" clId="{A401BF45-FD74-4900-BA3B-A9C539DEC5EB}" dt="2024-01-30T16:37:30.445" v="4733" actId="14100"/>
          <ac:picMkLst>
            <pc:docMk/>
            <pc:sldMk cId="1724789408" sldId="538"/>
            <ac:picMk id="7" creationId="{B07614D2-E51A-A8AC-F719-14088A741F03}"/>
          </ac:picMkLst>
        </pc:picChg>
      </pc:sldChg>
      <pc:sldChg chg="addSp delSp modSp add mod">
        <pc:chgData name="dj black" userId="69d04372833c53a2" providerId="LiveId" clId="{A401BF45-FD74-4900-BA3B-A9C539DEC5EB}" dt="2024-01-30T17:52:49.940" v="5418" actId="20577"/>
        <pc:sldMkLst>
          <pc:docMk/>
          <pc:sldMk cId="2554882075" sldId="539"/>
        </pc:sldMkLst>
        <pc:spChg chg="mod">
          <ac:chgData name="dj black" userId="69d04372833c53a2" providerId="LiveId" clId="{A401BF45-FD74-4900-BA3B-A9C539DEC5EB}" dt="2024-01-30T17:38:28.060" v="5165" actId="20577"/>
          <ac:spMkLst>
            <pc:docMk/>
            <pc:sldMk cId="2554882075" sldId="539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7:37:44.140" v="5080" actId="14100"/>
          <ac:spMkLst>
            <pc:docMk/>
            <pc:sldMk cId="2554882075" sldId="539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7:52:20.668" v="5304" actId="14100"/>
          <ac:spMkLst>
            <pc:docMk/>
            <pc:sldMk cId="2554882075" sldId="539"/>
            <ac:spMk id="11" creationId="{774383B4-AACC-4685-AB80-6888FAA0B696}"/>
          </ac:spMkLst>
        </pc:spChg>
        <pc:spChg chg="add del mod">
          <ac:chgData name="dj black" userId="69d04372833c53a2" providerId="LiveId" clId="{A401BF45-FD74-4900-BA3B-A9C539DEC5EB}" dt="2024-01-30T17:35:56.650" v="5061" actId="478"/>
          <ac:spMkLst>
            <pc:docMk/>
            <pc:sldMk cId="2554882075" sldId="539"/>
            <ac:spMk id="12" creationId="{818602C9-EF6E-4FA9-C831-35025E020CED}"/>
          </ac:spMkLst>
        </pc:spChg>
        <pc:spChg chg="mod">
          <ac:chgData name="dj black" userId="69d04372833c53a2" providerId="LiveId" clId="{A401BF45-FD74-4900-BA3B-A9C539DEC5EB}" dt="2024-01-30T17:52:49.940" v="5418" actId="20577"/>
          <ac:spMkLst>
            <pc:docMk/>
            <pc:sldMk cId="2554882075" sldId="539"/>
            <ac:spMk id="13" creationId="{EEC3D0FF-B59D-47D4-8EEE-5EF3EA7C3CC0}"/>
          </ac:spMkLst>
        </pc:spChg>
        <pc:spChg chg="mod">
          <ac:chgData name="dj black" userId="69d04372833c53a2" providerId="LiveId" clId="{A401BF45-FD74-4900-BA3B-A9C539DEC5EB}" dt="2024-01-30T17:52:39.669" v="5382" actId="1076"/>
          <ac:spMkLst>
            <pc:docMk/>
            <pc:sldMk cId="2554882075" sldId="539"/>
            <ac:spMk id="17" creationId="{C1168A37-F12A-42E8-A95E-69747461C003}"/>
          </ac:spMkLst>
        </pc:spChg>
        <pc:picChg chg="del mod">
          <ac:chgData name="dj black" userId="69d04372833c53a2" providerId="LiveId" clId="{A401BF45-FD74-4900-BA3B-A9C539DEC5EB}" dt="2024-01-30T16:41:58.465" v="4886" actId="478"/>
          <ac:picMkLst>
            <pc:docMk/>
            <pc:sldMk cId="2554882075" sldId="539"/>
            <ac:picMk id="2" creationId="{994B2597-AC26-F6A9-E241-AA4C8EECE958}"/>
          </ac:picMkLst>
        </pc:picChg>
        <pc:picChg chg="add del mod">
          <ac:chgData name="dj black" userId="69d04372833c53a2" providerId="LiveId" clId="{A401BF45-FD74-4900-BA3B-A9C539DEC5EB}" dt="2024-01-30T16:53:00.028" v="4960" actId="478"/>
          <ac:picMkLst>
            <pc:docMk/>
            <pc:sldMk cId="2554882075" sldId="539"/>
            <ac:picMk id="3" creationId="{887386A9-FDF8-1E98-9951-6D1F1A528D00}"/>
          </ac:picMkLst>
        </pc:picChg>
        <pc:picChg chg="mod">
          <ac:chgData name="dj black" userId="69d04372833c53a2" providerId="LiveId" clId="{A401BF45-FD74-4900-BA3B-A9C539DEC5EB}" dt="2024-01-30T17:37:49.068" v="5081" actId="14100"/>
          <ac:picMkLst>
            <pc:docMk/>
            <pc:sldMk cId="2554882075" sldId="539"/>
            <ac:picMk id="7" creationId="{B07614D2-E51A-A8AC-F719-14088A741F03}"/>
          </ac:picMkLst>
        </pc:picChg>
        <pc:picChg chg="add del mod">
          <ac:chgData name="dj black" userId="69d04372833c53a2" providerId="LiveId" clId="{A401BF45-FD74-4900-BA3B-A9C539DEC5EB}" dt="2024-01-30T17:36:10.650" v="5062" actId="478"/>
          <ac:picMkLst>
            <pc:docMk/>
            <pc:sldMk cId="2554882075" sldId="539"/>
            <ac:picMk id="10" creationId="{A2622517-71CA-54BA-4712-26A6D3BADB65}"/>
          </ac:picMkLst>
        </pc:picChg>
        <pc:picChg chg="add mod">
          <ac:chgData name="dj black" userId="69d04372833c53a2" providerId="LiveId" clId="{A401BF45-FD74-4900-BA3B-A9C539DEC5EB}" dt="2024-01-30T17:37:40.870" v="5079" actId="1076"/>
          <ac:picMkLst>
            <pc:docMk/>
            <pc:sldMk cId="2554882075" sldId="539"/>
            <ac:picMk id="14" creationId="{02D9B3B7-FDAB-FF38-3AE0-D0D5E58DDBC9}"/>
          </ac:picMkLst>
        </pc:picChg>
      </pc:sldChg>
      <pc:sldChg chg="modSp add mod ord">
        <pc:chgData name="dj black" userId="69d04372833c53a2" providerId="LiveId" clId="{A401BF45-FD74-4900-BA3B-A9C539DEC5EB}" dt="2024-01-30T18:05:23.778" v="5858" actId="20577"/>
        <pc:sldMkLst>
          <pc:docMk/>
          <pc:sldMk cId="3158064620" sldId="540"/>
        </pc:sldMkLst>
        <pc:spChg chg="mod">
          <ac:chgData name="dj black" userId="69d04372833c53a2" providerId="LiveId" clId="{A401BF45-FD74-4900-BA3B-A9C539DEC5EB}" dt="2024-01-30T18:05:23.778" v="5858" actId="20577"/>
          <ac:spMkLst>
            <pc:docMk/>
            <pc:sldMk cId="3158064620" sldId="540"/>
            <ac:spMk id="11" creationId="{774383B4-AACC-4685-AB80-6888FAA0B696}"/>
          </ac:spMkLst>
        </pc:spChg>
        <pc:spChg chg="mod">
          <ac:chgData name="dj black" userId="69d04372833c53a2" providerId="LiveId" clId="{A401BF45-FD74-4900-BA3B-A9C539DEC5EB}" dt="2024-01-30T17:34:02.295" v="5048" actId="20577"/>
          <ac:spMkLst>
            <pc:docMk/>
            <pc:sldMk cId="3158064620" sldId="540"/>
            <ac:spMk id="12" creationId="{818602C9-EF6E-4FA9-C831-35025E020CED}"/>
          </ac:spMkLst>
        </pc:spChg>
      </pc:sldChg>
      <pc:sldChg chg="addSp delSp modSp add mod">
        <pc:chgData name="dj black" userId="69d04372833c53a2" providerId="LiveId" clId="{A401BF45-FD74-4900-BA3B-A9C539DEC5EB}" dt="2024-01-30T17:53:39.094" v="5511" actId="14100"/>
        <pc:sldMkLst>
          <pc:docMk/>
          <pc:sldMk cId="1198395546" sldId="541"/>
        </pc:sldMkLst>
        <pc:spChg chg="add mod">
          <ac:chgData name="dj black" userId="69d04372833c53a2" providerId="LiveId" clId="{A401BF45-FD74-4900-BA3B-A9C539DEC5EB}" dt="2024-01-30T17:51:19.368" v="5302" actId="1076"/>
          <ac:spMkLst>
            <pc:docMk/>
            <pc:sldMk cId="1198395546" sldId="541"/>
            <ac:spMk id="3" creationId="{A2BC6922-730E-86E6-7395-9AB9B61FF91B}"/>
          </ac:spMkLst>
        </pc:spChg>
        <pc:spChg chg="mod">
          <ac:chgData name="dj black" userId="69d04372833c53a2" providerId="LiveId" clId="{A401BF45-FD74-4900-BA3B-A9C539DEC5EB}" dt="2024-01-30T17:43:14.135" v="5180" actId="20577"/>
          <ac:spMkLst>
            <pc:docMk/>
            <pc:sldMk cId="1198395546" sldId="541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7:51:14.476" v="5301" actId="1076"/>
          <ac:spMkLst>
            <pc:docMk/>
            <pc:sldMk cId="1198395546" sldId="541"/>
            <ac:spMk id="6" creationId="{96B456BC-CB7E-36DF-F5CA-87073CECD54E}"/>
          </ac:spMkLst>
        </pc:spChg>
        <pc:spChg chg="mod">
          <ac:chgData name="dj black" userId="69d04372833c53a2" providerId="LiveId" clId="{A401BF45-FD74-4900-BA3B-A9C539DEC5EB}" dt="2024-01-30T17:53:39.094" v="5511" actId="14100"/>
          <ac:spMkLst>
            <pc:docMk/>
            <pc:sldMk cId="1198395546" sldId="541"/>
            <ac:spMk id="11" creationId="{774383B4-AACC-4685-AB80-6888FAA0B696}"/>
          </ac:spMkLst>
        </pc:spChg>
        <pc:spChg chg="mod">
          <ac:chgData name="dj black" userId="69d04372833c53a2" providerId="LiveId" clId="{A401BF45-FD74-4900-BA3B-A9C539DEC5EB}" dt="2024-01-30T17:53:12.320" v="5431" actId="20577"/>
          <ac:spMkLst>
            <pc:docMk/>
            <pc:sldMk cId="1198395546" sldId="541"/>
            <ac:spMk id="13" creationId="{EEC3D0FF-B59D-47D4-8EEE-5EF3EA7C3CC0}"/>
          </ac:spMkLst>
        </pc:spChg>
        <pc:spChg chg="mod">
          <ac:chgData name="dj black" userId="69d04372833c53a2" providerId="LiveId" clId="{A401BF45-FD74-4900-BA3B-A9C539DEC5EB}" dt="2024-01-30T17:53:31.600" v="5509" actId="1076"/>
          <ac:spMkLst>
            <pc:docMk/>
            <pc:sldMk cId="1198395546" sldId="541"/>
            <ac:spMk id="17" creationId="{C1168A37-F12A-42E8-A95E-69747461C003}"/>
          </ac:spMkLst>
        </pc:spChg>
        <pc:picChg chg="add mod">
          <ac:chgData name="dj black" userId="69d04372833c53a2" providerId="LiveId" clId="{A401BF45-FD74-4900-BA3B-A9C539DEC5EB}" dt="2024-01-30T17:50:20.041" v="5277" actId="1076"/>
          <ac:picMkLst>
            <pc:docMk/>
            <pc:sldMk cId="1198395546" sldId="541"/>
            <ac:picMk id="2" creationId="{6411FD3C-31A3-C104-F1AD-F1A10BCFC559}"/>
          </ac:picMkLst>
        </pc:picChg>
        <pc:picChg chg="mod">
          <ac:chgData name="dj black" userId="69d04372833c53a2" providerId="LiveId" clId="{A401BF45-FD74-4900-BA3B-A9C539DEC5EB}" dt="2024-01-30T17:50:25.517" v="5279" actId="14100"/>
          <ac:picMkLst>
            <pc:docMk/>
            <pc:sldMk cId="1198395546" sldId="541"/>
            <ac:picMk id="7" creationId="{B07614D2-E51A-A8AC-F719-14088A741F03}"/>
          </ac:picMkLst>
        </pc:picChg>
        <pc:picChg chg="del">
          <ac:chgData name="dj black" userId="69d04372833c53a2" providerId="LiveId" clId="{A401BF45-FD74-4900-BA3B-A9C539DEC5EB}" dt="2024-01-30T17:43:49.746" v="5182" actId="478"/>
          <ac:picMkLst>
            <pc:docMk/>
            <pc:sldMk cId="1198395546" sldId="541"/>
            <ac:picMk id="14" creationId="{02D9B3B7-FDAB-FF38-3AE0-D0D5E58DDBC9}"/>
          </ac:picMkLst>
        </pc:picChg>
      </pc:sldChg>
      <pc:sldChg chg="addSp delSp modSp add mod">
        <pc:chgData name="dj black" userId="69d04372833c53a2" providerId="LiveId" clId="{A401BF45-FD74-4900-BA3B-A9C539DEC5EB}" dt="2024-01-30T18:03:50.224" v="5832" actId="20577"/>
        <pc:sldMkLst>
          <pc:docMk/>
          <pc:sldMk cId="3196447579" sldId="542"/>
        </pc:sldMkLst>
        <pc:spChg chg="del mod">
          <ac:chgData name="dj black" userId="69d04372833c53a2" providerId="LiveId" clId="{A401BF45-FD74-4900-BA3B-A9C539DEC5EB}" dt="2024-01-30T17:58:33.906" v="5642" actId="478"/>
          <ac:spMkLst>
            <pc:docMk/>
            <pc:sldMk cId="3196447579" sldId="542"/>
            <ac:spMk id="3" creationId="{A2BC6922-730E-86E6-7395-9AB9B61FF91B}"/>
          </ac:spMkLst>
        </pc:spChg>
        <pc:spChg chg="mod">
          <ac:chgData name="dj black" userId="69d04372833c53a2" providerId="LiveId" clId="{A401BF45-FD74-4900-BA3B-A9C539DEC5EB}" dt="2024-01-30T17:55:25.212" v="5591" actId="20577"/>
          <ac:spMkLst>
            <pc:docMk/>
            <pc:sldMk cId="3196447579" sldId="542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8:03:50.224" v="5832" actId="20577"/>
          <ac:spMkLst>
            <pc:docMk/>
            <pc:sldMk cId="3196447579" sldId="542"/>
            <ac:spMk id="6" creationId="{96B456BC-CB7E-36DF-F5CA-87073CECD54E}"/>
          </ac:spMkLst>
        </pc:spChg>
        <pc:picChg chg="del">
          <ac:chgData name="dj black" userId="69d04372833c53a2" providerId="LiveId" clId="{A401BF45-FD74-4900-BA3B-A9C539DEC5EB}" dt="2024-01-30T17:56:24.781" v="5596" actId="478"/>
          <ac:picMkLst>
            <pc:docMk/>
            <pc:sldMk cId="3196447579" sldId="542"/>
            <ac:picMk id="2" creationId="{6411FD3C-31A3-C104-F1AD-F1A10BCFC559}"/>
          </ac:picMkLst>
        </pc:picChg>
        <pc:picChg chg="mod">
          <ac:chgData name="dj black" userId="69d04372833c53a2" providerId="LiveId" clId="{A401BF45-FD74-4900-BA3B-A9C539DEC5EB}" dt="2024-01-30T18:00:55.220" v="5815" actId="14100"/>
          <ac:picMkLst>
            <pc:docMk/>
            <pc:sldMk cId="3196447579" sldId="542"/>
            <ac:picMk id="7" creationId="{B07614D2-E51A-A8AC-F719-14088A741F03}"/>
          </ac:picMkLst>
        </pc:picChg>
        <pc:picChg chg="add mod">
          <ac:chgData name="dj black" userId="69d04372833c53a2" providerId="LiveId" clId="{A401BF45-FD74-4900-BA3B-A9C539DEC5EB}" dt="2024-01-30T18:01:12.253" v="5828" actId="1076"/>
          <ac:picMkLst>
            <pc:docMk/>
            <pc:sldMk cId="3196447579" sldId="542"/>
            <ac:picMk id="10" creationId="{C68CE477-ECFC-5A6E-3CC6-6EA0E839F706}"/>
          </ac:picMkLst>
        </pc:picChg>
        <pc:picChg chg="add mod">
          <ac:chgData name="dj black" userId="69d04372833c53a2" providerId="LiveId" clId="{A401BF45-FD74-4900-BA3B-A9C539DEC5EB}" dt="2024-01-30T18:01:14.305" v="5829" actId="1076"/>
          <ac:picMkLst>
            <pc:docMk/>
            <pc:sldMk cId="3196447579" sldId="542"/>
            <ac:picMk id="12" creationId="{CA128312-43CD-80DD-9DAD-B9C67FFCA5F9}"/>
          </ac:picMkLst>
        </pc:picChg>
      </pc:sldChg>
      <pc:sldChg chg="addSp delSp modSp add mod">
        <pc:chgData name="dj black" userId="69d04372833c53a2" providerId="LiveId" clId="{A401BF45-FD74-4900-BA3B-A9C539DEC5EB}" dt="2024-01-30T18:19:19.473" v="6299" actId="1076"/>
        <pc:sldMkLst>
          <pc:docMk/>
          <pc:sldMk cId="1088977458" sldId="543"/>
        </pc:sldMkLst>
        <pc:spChg chg="add del mod">
          <ac:chgData name="dj black" userId="69d04372833c53a2" providerId="LiveId" clId="{A401BF45-FD74-4900-BA3B-A9C539DEC5EB}" dt="2024-01-30T18:18:36.380" v="6264"/>
          <ac:spMkLst>
            <pc:docMk/>
            <pc:sldMk cId="1088977458" sldId="543"/>
            <ac:spMk id="3" creationId="{74D513C7-52FB-CA70-8676-AC3B07E81B00}"/>
          </ac:spMkLst>
        </pc:spChg>
        <pc:spChg chg="mod">
          <ac:chgData name="dj black" userId="69d04372833c53a2" providerId="LiveId" clId="{A401BF45-FD74-4900-BA3B-A9C539DEC5EB}" dt="2024-01-30T18:06:58.520" v="5947" actId="20577"/>
          <ac:spMkLst>
            <pc:docMk/>
            <pc:sldMk cId="1088977458" sldId="543"/>
            <ac:spMk id="5" creationId="{C8855392-9FED-4979-8AC6-A73037648D43}"/>
          </ac:spMkLst>
        </pc:spChg>
        <pc:spChg chg="mod">
          <ac:chgData name="dj black" userId="69d04372833c53a2" providerId="LiveId" clId="{A401BF45-FD74-4900-BA3B-A9C539DEC5EB}" dt="2024-01-30T18:18:34.224" v="6262" actId="179"/>
          <ac:spMkLst>
            <pc:docMk/>
            <pc:sldMk cId="1088977458" sldId="543"/>
            <ac:spMk id="6" creationId="{96B456BC-CB7E-36DF-F5CA-87073CECD54E}"/>
          </ac:spMkLst>
        </pc:spChg>
        <pc:picChg chg="mod">
          <ac:chgData name="dj black" userId="69d04372833c53a2" providerId="LiveId" clId="{A401BF45-FD74-4900-BA3B-A9C539DEC5EB}" dt="2024-01-30T18:13:45.767" v="6062" actId="14100"/>
          <ac:picMkLst>
            <pc:docMk/>
            <pc:sldMk cId="1088977458" sldId="543"/>
            <ac:picMk id="7" creationId="{B07614D2-E51A-A8AC-F719-14088A741F03}"/>
          </ac:picMkLst>
        </pc:picChg>
        <pc:picChg chg="del">
          <ac:chgData name="dj black" userId="69d04372833c53a2" providerId="LiveId" clId="{A401BF45-FD74-4900-BA3B-A9C539DEC5EB}" dt="2024-01-30T18:10:18.318" v="5961" actId="478"/>
          <ac:picMkLst>
            <pc:docMk/>
            <pc:sldMk cId="1088977458" sldId="543"/>
            <ac:picMk id="10" creationId="{C68CE477-ECFC-5A6E-3CC6-6EA0E839F706}"/>
          </ac:picMkLst>
        </pc:picChg>
        <pc:picChg chg="del">
          <ac:chgData name="dj black" userId="69d04372833c53a2" providerId="LiveId" clId="{A401BF45-FD74-4900-BA3B-A9C539DEC5EB}" dt="2024-01-30T18:10:20.332" v="5962" actId="478"/>
          <ac:picMkLst>
            <pc:docMk/>
            <pc:sldMk cId="1088977458" sldId="543"/>
            <ac:picMk id="12" creationId="{CA128312-43CD-80DD-9DAD-B9C67FFCA5F9}"/>
          </ac:picMkLst>
        </pc:picChg>
        <pc:picChg chg="add del mod">
          <ac:chgData name="dj black" userId="69d04372833c53a2" providerId="LiveId" clId="{A401BF45-FD74-4900-BA3B-A9C539DEC5EB}" dt="2024-01-30T18:12:05.733" v="5984" actId="478"/>
          <ac:picMkLst>
            <pc:docMk/>
            <pc:sldMk cId="1088977458" sldId="543"/>
            <ac:picMk id="14" creationId="{BB03BF6F-654D-ED59-BB40-D0CE7915E0E9}"/>
          </ac:picMkLst>
        </pc:picChg>
        <pc:picChg chg="add mod">
          <ac:chgData name="dj black" userId="69d04372833c53a2" providerId="LiveId" clId="{A401BF45-FD74-4900-BA3B-A9C539DEC5EB}" dt="2024-01-30T18:19:14.398" v="6297" actId="1076"/>
          <ac:picMkLst>
            <pc:docMk/>
            <pc:sldMk cId="1088977458" sldId="543"/>
            <ac:picMk id="15" creationId="{27AE9754-DD3F-5089-2692-F215E367E185}"/>
          </ac:picMkLst>
        </pc:picChg>
        <pc:picChg chg="add mod">
          <ac:chgData name="dj black" userId="69d04372833c53a2" providerId="LiveId" clId="{A401BF45-FD74-4900-BA3B-A9C539DEC5EB}" dt="2024-01-30T18:19:17.578" v="6298" actId="1076"/>
          <ac:picMkLst>
            <pc:docMk/>
            <pc:sldMk cId="1088977458" sldId="543"/>
            <ac:picMk id="16" creationId="{38E3C056-6FF9-83E4-1161-9F994E1EEF71}"/>
          </ac:picMkLst>
        </pc:picChg>
        <pc:picChg chg="add mod">
          <ac:chgData name="dj black" userId="69d04372833c53a2" providerId="LiveId" clId="{A401BF45-FD74-4900-BA3B-A9C539DEC5EB}" dt="2024-01-30T18:19:19.473" v="6299" actId="1076"/>
          <ac:picMkLst>
            <pc:docMk/>
            <pc:sldMk cId="1088977458" sldId="543"/>
            <ac:picMk id="18" creationId="{627E0F0A-E46F-CC42-BBE1-60648EB167B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C10188-DC2C-458D-AB41-143A0BE9A3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634E15-7196-43FC-B912-C4D8B4A2CE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16927-5E9C-4E77-85FE-EE4C81C1DE39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EA2570-D5B6-41CB-96C2-FFC994466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C31B37-7A69-4C30-9B63-29F8242FC2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9B6C8-888A-401B-9F9B-D41D36B6C3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100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98B7E-6604-4F74-86DB-B30627D56244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28A1F-3E69-47E5-AE93-E7F2155A24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33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28A1F-3E69-47E5-AE93-E7F2155A242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70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28A1F-3E69-47E5-AE93-E7F2155A242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74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Table 8.2 for comparisons in tabular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28A1F-3E69-47E5-AE93-E7F2155A242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643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rgbClr val="FFC000"/>
                </a:gs>
                <a:gs pos="100000">
                  <a:schemeClr val="tx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3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34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45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32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73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3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39438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71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0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5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98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2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0" r:id="rId3"/>
    <p:sldLayoutId id="2147483665" r:id="rId4"/>
    <p:sldLayoutId id="2147483666" r:id="rId5"/>
    <p:sldLayoutId id="2147483650" r:id="rId6"/>
    <p:sldLayoutId id="2147483663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F75C44D-361F-FDFC-65D8-799F8072882F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5603759" cy="6721472"/>
          </a:xfrm>
          <a:prstGeom prst="rect">
            <a:avLst/>
          </a:prstGeo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rgbClr val="FFC000"/>
              </a:gs>
            </a:gsLst>
          </a:gradFill>
        </p:spPr>
        <p:txBody>
          <a:bodyPr lIns="274320" tIns="457200" rIns="0" bIns="4572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60375"/>
            <a:r>
              <a:rPr lang="en-US" sz="3600" dirty="0">
                <a:solidFill>
                  <a:schemeClr val="tx1"/>
                </a:solidFill>
              </a:rPr>
              <a:t>		</a:t>
            </a: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                              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74FAB9-C606-D31A-7733-713825789A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2B1B2-8643-663B-12F0-FE1A83F2CE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6" t="3666" r="1878"/>
          <a:stretch/>
        </p:blipFill>
        <p:spPr>
          <a:xfrm>
            <a:off x="241559" y="314179"/>
            <a:ext cx="5120640" cy="60931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935AB-3A91-F630-938B-C99E25D235BC}"/>
              </a:ext>
            </a:extLst>
          </p:cNvPr>
          <p:cNvSpPr/>
          <p:nvPr/>
        </p:nvSpPr>
        <p:spPr>
          <a:xfrm>
            <a:off x="5800841" y="2522016"/>
            <a:ext cx="6282267" cy="13546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41DCC9-A736-C486-173C-C5147B02F00C}"/>
              </a:ext>
            </a:extLst>
          </p:cNvPr>
          <p:cNvSpPr txBox="1"/>
          <p:nvPr/>
        </p:nvSpPr>
        <p:spPr>
          <a:xfrm>
            <a:off x="6095999" y="1104887"/>
            <a:ext cx="54948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BIOL/CHEM 308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DBFB04-FCEA-E234-7BA2-1AB61777DFD4}"/>
              </a:ext>
            </a:extLst>
          </p:cNvPr>
          <p:cNvSpPr txBox="1"/>
          <p:nvPr/>
        </p:nvSpPr>
        <p:spPr>
          <a:xfrm>
            <a:off x="6095999" y="3306528"/>
            <a:ext cx="549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Chapter 8: Essentials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019B13-9963-A648-40AB-D3A9847C9844}"/>
              </a:ext>
            </a:extLst>
          </p:cNvPr>
          <p:cNvSpPr txBox="1"/>
          <p:nvPr/>
        </p:nvSpPr>
        <p:spPr>
          <a:xfrm>
            <a:off x="6588241" y="4441279"/>
            <a:ext cx="5494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DNA, RNA, and the Flow of Genetic Information</a:t>
            </a:r>
          </a:p>
        </p:txBody>
      </p:sp>
    </p:spTree>
    <p:extLst>
      <p:ext uri="{BB962C8B-B14F-4D97-AF65-F5344CB8AC3E}">
        <p14:creationId xmlns:p14="http://schemas.microsoft.com/office/powerpoint/2010/main" val="792439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1817C09-D102-1D3B-7628-A3979BAA1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132" y="3598894"/>
            <a:ext cx="4430751" cy="25886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235" y="1116176"/>
            <a:ext cx="3651047" cy="509201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H-bonding Patterns are Specific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82797" y="1339892"/>
            <a:ext cx="732603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bases H-Bond with each other: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guanine pairs with cytosine and adenine with thymine, the base pairs have essentially the same shape.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 pairs are held together by weak hydrogen bonds.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G:C has 3; A:T has 2</a:t>
            </a:r>
          </a:p>
          <a:p>
            <a:pPr marL="57150"/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F2C62C-39F6-DEDC-C6DB-D276A6D92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164" y="1223570"/>
            <a:ext cx="3359187" cy="48772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A26BAB-1835-3644-9F50-A460AC7B1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298" y="3750214"/>
            <a:ext cx="4095102" cy="2286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2C93FC5-445C-DAB7-C9E1-B75563E3BF96}"/>
              </a:ext>
            </a:extLst>
          </p:cNvPr>
          <p:cNvSpPr txBox="1"/>
          <p:nvPr/>
        </p:nvSpPr>
        <p:spPr>
          <a:xfrm>
            <a:off x="450939" y="4433652"/>
            <a:ext cx="23566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A:T &amp; G:C Ratio Is Constant</a:t>
            </a:r>
          </a:p>
        </p:txBody>
      </p:sp>
    </p:spTree>
    <p:extLst>
      <p:ext uri="{BB962C8B-B14F-4D97-AF65-F5344CB8AC3E}">
        <p14:creationId xmlns:p14="http://schemas.microsoft.com/office/powerpoint/2010/main" val="3783710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757" y="2289717"/>
            <a:ext cx="4627526" cy="391847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 Stacking &amp; Hydrophobic Effect Help Drive the Helix 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528212" y="1394174"/>
            <a:ext cx="1105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Hydrophobic effect drives the bases to migrate toward each other facilitating double helix formation</a:t>
            </a: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6F17B2-23F5-2A0A-D5D7-747F3B8BA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376" y="2423041"/>
            <a:ext cx="4060288" cy="36518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3F38C98-942F-20E0-514A-8ABD521FA1AD}"/>
              </a:ext>
            </a:extLst>
          </p:cNvPr>
          <p:cNvSpPr txBox="1"/>
          <p:nvPr/>
        </p:nvSpPr>
        <p:spPr>
          <a:xfrm>
            <a:off x="573628" y="3628515"/>
            <a:ext cx="565649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Then the base pairs attract one another through van der Waals forces, leading to base stacking.</a:t>
            </a:r>
          </a:p>
          <a:p>
            <a:pPr marL="57150"/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306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978" y="1108149"/>
            <a:ext cx="6298656" cy="509201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than one Type of Helix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94767" y="1062894"/>
            <a:ext cx="460780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B-form = right-handed double helix made up of anti-parallel strands held together by Watson–Crick base pairs </a:t>
            </a:r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 DNA under physiological conditions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A-form = similar to B-form, but wider and shorter with tilted base pairs relative to the helix axis  </a:t>
            </a:r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seen in RNA double helices and RNA–DNA hybrid helices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Z-form = left-handed double helix with zigzagged phosphoryl groups  </a:t>
            </a:r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unknown biological role, but Z-DNA-binding proteins have been isolated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BC3B45-EAC6-7AC9-B477-5604AEB0B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460" y="1330461"/>
            <a:ext cx="592634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23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29" y="1159727"/>
            <a:ext cx="10965006" cy="504043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Helixes have Major and Minor Grooves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D056B-2D64-F9D6-F4D2-6FEC5B40F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931" y="1296506"/>
            <a:ext cx="10058400" cy="46512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1210055" y="4178650"/>
            <a:ext cx="66106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Major and minor groove arise because glycosidic bonds of a base pair are not diametrically opposite each other </a:t>
            </a:r>
            <a:r>
              <a:rPr lang="en-US" dirty="0"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Major groove is wider and deeper than the minor groove.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Hydrogen-bond donor and acceptor atoms in the grooves enable interactions with proteins </a:t>
            </a:r>
            <a:r>
              <a:rPr lang="en-US" dirty="0"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essential for replication and transcription</a:t>
            </a:r>
          </a:p>
        </p:txBody>
      </p:sp>
    </p:spTree>
    <p:extLst>
      <p:ext uri="{BB962C8B-B14F-4D97-AF65-F5344CB8AC3E}">
        <p14:creationId xmlns:p14="http://schemas.microsoft.com/office/powerpoint/2010/main" val="4262485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254" y="2758068"/>
            <a:ext cx="5866380" cy="347511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Sometimes Supercoils and Single Stranded make Elaborate Structures as well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573628" y="2907645"/>
            <a:ext cx="460780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stem-loop = common structural motif seen in nucleic acids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occurs when two complementary sequences within a single strand form a double helix</a:t>
            </a:r>
          </a:p>
          <a:p>
            <a:pPr marL="684213" indent="-454025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include mismatched base pairs or unmatched bases</a:t>
            </a:r>
          </a:p>
          <a:p>
            <a:pPr marL="684213" indent="-454025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elaborate structures may form, often stabilized by Mg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E34710-49AA-D02A-415C-6BB8A4F41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731" y="2907645"/>
            <a:ext cx="5530069" cy="3200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21940E-9D2A-8888-A1CB-7180FD270CE3}"/>
              </a:ext>
            </a:extLst>
          </p:cNvPr>
          <p:cNvSpPr txBox="1"/>
          <p:nvPr/>
        </p:nvSpPr>
        <p:spPr>
          <a:xfrm>
            <a:off x="573628" y="1132958"/>
            <a:ext cx="109650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Supercoiling is biologically important.</a:t>
            </a:r>
          </a:p>
          <a:p>
            <a:pPr marL="684213" indent="-4540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Supercoiled DNA is more compact than relaxed DNA.</a:t>
            </a:r>
          </a:p>
          <a:p>
            <a:pPr marL="684213" indent="-4540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Supercoiling may hinder or favor the capacity of the double helix to unwind and interact with other molecules. </a:t>
            </a:r>
          </a:p>
        </p:txBody>
      </p:sp>
    </p:spTree>
    <p:extLst>
      <p:ext uri="{BB962C8B-B14F-4D97-AF65-F5344CB8AC3E}">
        <p14:creationId xmlns:p14="http://schemas.microsoft.com/office/powerpoint/2010/main" val="4218750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510" y="1131284"/>
            <a:ext cx="2552124" cy="510190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Double Helix Facilitates the Accurate Transmission of Hereditary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Replication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59328" y="1131284"/>
            <a:ext cx="79353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replication or transcription, the two strands of the double helix must be separated yielding two single-stranded templates.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melting = dissociation of a double helix in cells, helicases use chemical energy to disrupt the helix. In the laboratory, DNA strands can be separated by heating a solution of DNA or adding acid or alkali.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melting temperature (Tm) = temperature at which half of the helical structure is lost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annealing = renaturation of a double helix </a:t>
            </a:r>
            <a:r>
              <a:rPr lang="en-US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occurs when the temperature is lowered below Tm or the replication apparatus gets out of the way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of the base-pairing rules, the sequence of one strand determines the sequence of the partner strand.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semiconservative replication = process by which each replicated DNA molecule contains one parent strand and one newly-synthesized daughter strand - Meselson and Stahl's experiment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EDD8E6-E34C-EB95-D83E-92670CB67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9198" y="1396235"/>
            <a:ext cx="18417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76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902484"/>
            <a:ext cx="11004875" cy="235624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DNA Sequence Contains Instructions for Building the Next Nucleic Acids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Replication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59328" y="1131284"/>
            <a:ext cx="53953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polymerase catalyzes phosphodiester-bridge formation in a step-by-step manner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 dNTP is any deoxyribonucleotide complementary to the parent strand and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PPi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a pyrophosphate 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C4F5A3-473E-AF4D-04DC-6BB7C40D1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76" y="4074768"/>
            <a:ext cx="8613948" cy="20116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CC98BE4-8173-84D3-3B6C-6D547AC42D42}"/>
              </a:ext>
            </a:extLst>
          </p:cNvPr>
          <p:cNvSpPr txBox="1"/>
          <p:nvPr/>
        </p:nvSpPr>
        <p:spPr>
          <a:xfrm>
            <a:off x="6337302" y="1131284"/>
            <a:ext cx="574182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characteristics include: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reaction requires four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deoxynucleoside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5′-triphosphates and Mg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new DNA strand is assembled on a preexisting DNA template (the template strand)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polymerases require a primer to begin synthesis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chain elongation proceeds in the 5′-to-3′ direction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many DNA polymerases have nuclease activity to remove mismatched nucleotides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E6212A-32AE-7CFC-6007-9835057F8EB6}"/>
                  </a:ext>
                </a:extLst>
              </p:cNvPr>
              <p:cNvSpPr txBox="1"/>
              <p:nvPr/>
            </p:nvSpPr>
            <p:spPr>
              <a:xfrm>
                <a:off x="1425955" y="2131557"/>
                <a:ext cx="369966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𝐷𝑁𝐴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𝑑𝑁𝑇𝑃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 </m:t>
                      </m:r>
                      <m:sSub>
                        <m:sSubPr>
                          <m:ctrlPr>
                            <a:rPr lang="en-US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 dirty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𝐷𝑁𝐴</m:t>
                              </m:r>
                            </m:e>
                          </m:d>
                        </m:e>
                        <m:sub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𝑃𝑃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E6212A-32AE-7CFC-6007-9835057F8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955" y="2131557"/>
                <a:ext cx="3699667" cy="276999"/>
              </a:xfrm>
              <a:prstGeom prst="rect">
                <a:avLst/>
              </a:prstGeom>
              <a:blipFill>
                <a:blip r:embed="rId4"/>
                <a:stretch>
                  <a:fillRect r="-165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1132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14600"/>
            <a:ext cx="8530503" cy="374413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RNA Sequence Can Also Contain Instructions for Building the Next Nucleic Acid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Replication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59328" y="1361209"/>
            <a:ext cx="11079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viruses have RNA genomes that are replicated by RNA-directed RNA polymerases </a:t>
            </a:r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tobacco mosaic virus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6A156F-0D3A-4E01-5B0D-573DD1AA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962" y="2652203"/>
            <a:ext cx="8010838" cy="34689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B388230-EC82-3AB0-87C2-21BA202076F9}"/>
              </a:ext>
            </a:extLst>
          </p:cNvPr>
          <p:cNvSpPr txBox="1"/>
          <p:nvPr/>
        </p:nvSpPr>
        <p:spPr>
          <a:xfrm>
            <a:off x="410079" y="3509502"/>
            <a:ext cx="24904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retroviruses = viruses with single-stranded RNA genomes that are converted to DNA double helices by reverse transcriptase</a:t>
            </a:r>
          </a:p>
        </p:txBody>
      </p:sp>
    </p:spTree>
    <p:extLst>
      <p:ext uri="{BB962C8B-B14F-4D97-AF65-F5344CB8AC3E}">
        <p14:creationId xmlns:p14="http://schemas.microsoft.com/office/powerpoint/2010/main" val="269116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902484"/>
            <a:ext cx="11004875" cy="235624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RNA has similar requirements to DNA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Replication/Transcription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59328" y="1131284"/>
            <a:ext cx="55477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RNA polymerase catalyzes the initiation and elongation of RNA chains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 NTP is any ribonucleotide complementary to the parent strand and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PPi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a pyrophosphate 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C4F5A3-473E-AF4D-04DC-6BB7C40D1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76" y="4074768"/>
            <a:ext cx="8613948" cy="20116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CC98BE4-8173-84D3-3B6C-6D547AC42D42}"/>
              </a:ext>
            </a:extLst>
          </p:cNvPr>
          <p:cNvSpPr txBox="1"/>
          <p:nvPr/>
        </p:nvSpPr>
        <p:spPr>
          <a:xfrm>
            <a:off x="6337302" y="1131284"/>
            <a:ext cx="57418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characteristics include: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reaction requires four nucleoside 5′-triphosphates and Mg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 or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new DNA strand is assembled on a preexisting double or single stranded DNA template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Primers are not necessary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chain elongation proceeds in the 5′-to-3′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E6212A-32AE-7CFC-6007-9835057F8EB6}"/>
                  </a:ext>
                </a:extLst>
              </p:cNvPr>
              <p:cNvSpPr txBox="1"/>
              <p:nvPr/>
            </p:nvSpPr>
            <p:spPr>
              <a:xfrm>
                <a:off x="1425955" y="2131557"/>
                <a:ext cx="35537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𝑁𝐴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𝑁𝑇𝑃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⇌ </m:t>
                      </m:r>
                      <m:sSub>
                        <m:sSubPr>
                          <m:ctrlPr>
                            <a:rPr lang="en-US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 dirty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b="0" i="1" dirty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𝑁𝐴</m:t>
                              </m:r>
                            </m:e>
                          </m:d>
                        </m:e>
                        <m:sub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𝑃𝑃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BE6212A-32AE-7CFC-6007-9835057F8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955" y="2131557"/>
                <a:ext cx="3553793" cy="276999"/>
              </a:xfrm>
              <a:prstGeom prst="rect">
                <a:avLst/>
              </a:prstGeom>
              <a:blipFill>
                <a:blip r:embed="rId4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21141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418968"/>
            <a:ext cx="11004875" cy="283976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DNA and RNA are Mechanistically Identical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Replication/Transcription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99197" y="1047744"/>
            <a:ext cx="110793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direction of synthesis is in the 5′-to-3′ direction.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mechanism of elongation = 3′–OH at the terminus of the growing chain makes a nucleophilic attack on the innermost phosphoryl group of the incoming nucleoside triphosphate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is driven by pyrophosphate hydrolysis.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311CC9-7DC3-FD33-025B-FB1EA1976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61903"/>
            <a:ext cx="5303520" cy="25460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84A91FE-BCB2-A7C5-1800-0798D2A713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30" y="3556000"/>
            <a:ext cx="5303520" cy="255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37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8AE6-56F6-44E8-8BBF-23277B177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"/>
            <a:ext cx="3348414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rgbClr val="FFC000"/>
              </a:gs>
            </a:gsLst>
          </a:gradFill>
        </p:spPr>
        <p:txBody>
          <a:bodyPr lIns="274320" tIns="457200" rIns="0" bIns="457200" anchor="ctr" anchorCtr="0">
            <a:normAutofit/>
          </a:bodyPr>
          <a:lstStyle/>
          <a:p>
            <a:pPr algn="l" defTabSz="460375"/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Sections</a:t>
            </a: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</a:t>
            </a: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C8890F1-C66B-9A4B-4FEC-2D1289FCCB1F}"/>
              </a:ext>
            </a:extLst>
          </p:cNvPr>
          <p:cNvGrpSpPr/>
          <p:nvPr/>
        </p:nvGrpSpPr>
        <p:grpSpPr>
          <a:xfrm>
            <a:off x="3883084" y="515656"/>
            <a:ext cx="7788296" cy="959812"/>
            <a:chOff x="3894883" y="990939"/>
            <a:chExt cx="7788296" cy="9598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2952D1-232A-8C6F-DDF3-083E32A48642}"/>
                </a:ext>
              </a:extLst>
            </p:cNvPr>
            <p:cNvSpPr/>
            <p:nvPr/>
          </p:nvSpPr>
          <p:spPr>
            <a:xfrm>
              <a:off x="3894883" y="1004949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7BF3ABE-605D-DAAA-0ECB-1F7E389F2E5B}"/>
                </a:ext>
              </a:extLst>
            </p:cNvPr>
            <p:cNvSpPr/>
            <p:nvPr/>
          </p:nvSpPr>
          <p:spPr>
            <a:xfrm>
              <a:off x="4335638" y="990939"/>
              <a:ext cx="7347541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Basics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42AE25-7647-CF32-2FB1-731E36D599D3}"/>
              </a:ext>
            </a:extLst>
          </p:cNvPr>
          <p:cNvGrpSpPr/>
          <p:nvPr/>
        </p:nvGrpSpPr>
        <p:grpSpPr>
          <a:xfrm>
            <a:off x="3883084" y="1708751"/>
            <a:ext cx="7788296" cy="945802"/>
            <a:chOff x="3883084" y="2332971"/>
            <a:chExt cx="7788296" cy="9458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D9FB7CD-71A7-769D-2F58-8E1A82FA2FE7}"/>
                </a:ext>
              </a:extLst>
            </p:cNvPr>
            <p:cNvSpPr/>
            <p:nvPr/>
          </p:nvSpPr>
          <p:spPr>
            <a:xfrm>
              <a:off x="3883084" y="2332971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95DD8A9-7B3E-FB9C-92D6-180A67DF04BF}"/>
                </a:ext>
              </a:extLst>
            </p:cNvPr>
            <p:cNvSpPr/>
            <p:nvPr/>
          </p:nvSpPr>
          <p:spPr>
            <a:xfrm>
              <a:off x="4335638" y="2332971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</a:rPr>
                <a:t>Structure</a:t>
              </a:r>
            </a:p>
          </p:txBody>
        </p:sp>
      </p:grp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3AEC0301-E9AA-4478-9E23-C372DBDCE6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A52042-15B1-7606-9647-41C6890A2C42}"/>
              </a:ext>
            </a:extLst>
          </p:cNvPr>
          <p:cNvGrpSpPr/>
          <p:nvPr/>
        </p:nvGrpSpPr>
        <p:grpSpPr>
          <a:xfrm>
            <a:off x="3883084" y="2887836"/>
            <a:ext cx="7788296" cy="945802"/>
            <a:chOff x="3883084" y="3535502"/>
            <a:chExt cx="7788296" cy="94580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01F07A8-EA48-507F-5A00-AFFB7D46B657}"/>
                </a:ext>
              </a:extLst>
            </p:cNvPr>
            <p:cNvSpPr/>
            <p:nvPr/>
          </p:nvSpPr>
          <p:spPr>
            <a:xfrm>
              <a:off x="3883084" y="3535502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C188C48-157D-47EE-05EF-03BE2D8E8B44}"/>
                </a:ext>
              </a:extLst>
            </p:cNvPr>
            <p:cNvSpPr/>
            <p:nvPr/>
          </p:nvSpPr>
          <p:spPr>
            <a:xfrm>
              <a:off x="4335638" y="3535502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Replication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F1AEB04-7429-CEAE-B7C9-D203A292CE5D}"/>
              </a:ext>
            </a:extLst>
          </p:cNvPr>
          <p:cNvGrpSpPr/>
          <p:nvPr/>
        </p:nvGrpSpPr>
        <p:grpSpPr>
          <a:xfrm>
            <a:off x="3883084" y="4053346"/>
            <a:ext cx="7788296" cy="945802"/>
            <a:chOff x="3883084" y="3535502"/>
            <a:chExt cx="7788296" cy="94580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F59BAA-CCB5-A703-53D1-8EB1A64F5E45}"/>
                </a:ext>
              </a:extLst>
            </p:cNvPr>
            <p:cNvSpPr/>
            <p:nvPr/>
          </p:nvSpPr>
          <p:spPr>
            <a:xfrm>
              <a:off x="3883084" y="3535502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85687E-E24C-CB29-4239-4AACFB8ED515}"/>
                </a:ext>
              </a:extLst>
            </p:cNvPr>
            <p:cNvSpPr/>
            <p:nvPr/>
          </p:nvSpPr>
          <p:spPr>
            <a:xfrm>
              <a:off x="4335638" y="3535502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Transcription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8C3D69-EC7D-CECD-6733-6C31C983CA92}"/>
              </a:ext>
            </a:extLst>
          </p:cNvPr>
          <p:cNvGrpSpPr/>
          <p:nvPr/>
        </p:nvGrpSpPr>
        <p:grpSpPr>
          <a:xfrm>
            <a:off x="3883084" y="5218856"/>
            <a:ext cx="7788296" cy="959812"/>
            <a:chOff x="3894883" y="990939"/>
            <a:chExt cx="7788296" cy="9598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428BE8C-D7D7-7A96-A370-2A407D506C07}"/>
                </a:ext>
              </a:extLst>
            </p:cNvPr>
            <p:cNvSpPr/>
            <p:nvPr/>
          </p:nvSpPr>
          <p:spPr>
            <a:xfrm>
              <a:off x="3894883" y="1004949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666B855-BD97-222A-3AEC-E0D566C4CD9A}"/>
                </a:ext>
              </a:extLst>
            </p:cNvPr>
            <p:cNvSpPr/>
            <p:nvPr/>
          </p:nvSpPr>
          <p:spPr>
            <a:xfrm>
              <a:off x="4335638" y="990939"/>
              <a:ext cx="7347541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 Code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338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508918"/>
            <a:ext cx="11004875" cy="274981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RNA is the Intermediary for Converting 2D Information in 3D Function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573627" y="1131284"/>
            <a:ext cx="110048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Three major kinds of RNA that are involved in gene expression: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messenger RNA (mRNA) = template for protein synthesis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transfer RNA (tRNA) = carries amino acids in an activated form to the ribosome for peptide-bond 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ribosomal RNA (rRNA) = major component of ribosomes that serves as the actual catalytic machinery for protein synthesis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7F60E4-C674-FD1C-DCA8-C3C4F2E88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250" y="3597162"/>
            <a:ext cx="8431499" cy="254225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28158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4902200"/>
            <a:ext cx="11004875" cy="135653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RNA is the First Step for Converting 2D Information in 3D Function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59328" y="1131284"/>
            <a:ext cx="55477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is expressed in two steps: </a:t>
            </a:r>
          </a:p>
          <a:p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 1: an RNA copy (messenger RNA, mRNA) is made that encodes directions for protein synthesis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 2: information in mRNA is translated to synthesize functional proteins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Regardless of species, newly synthesized RNA is the complement of the DNA template strand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A29724-1D53-BBD1-3CDA-F001D965F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" y="5139685"/>
            <a:ext cx="10607040" cy="9141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A20AFA-280B-4FF6-6948-85DA615D5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899" y="1131284"/>
            <a:ext cx="5032217" cy="35162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BB7906-EC8F-EB44-B893-C281B383D2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167" y="1695957"/>
            <a:ext cx="4297680" cy="23868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24100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976" y="2810107"/>
            <a:ext cx="7229527" cy="344862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RNA Begins with the RNA Polymerase Sliding along the DNA until it Finds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84534" y="3223695"/>
            <a:ext cx="3755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typically vary from an idealized single sequence, or consensus sequence, by only 1–2 residues</a:t>
            </a:r>
          </a:p>
          <a:p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60375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prokaryote examples: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Pribnow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box, –35 region</a:t>
            </a:r>
          </a:p>
          <a:p>
            <a:pPr marL="460375" indent="-460375">
              <a:buFont typeface="Arial Nova Light" panose="020B0304020202020204" pitchFamily="34" charset="0"/>
              <a:buChar char="→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60375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eukaryote examples: TATA box (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Hogness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box), CAAT box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47D55C-FE02-B735-7133-BA95FC8F5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630" y="2911532"/>
            <a:ext cx="6872217" cy="3200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FEB6EB3-77AB-585E-BD00-22BA5406CA3A}"/>
              </a:ext>
            </a:extLst>
          </p:cNvPr>
          <p:cNvSpPr txBox="1"/>
          <p:nvPr/>
        </p:nvSpPr>
        <p:spPr>
          <a:xfrm>
            <a:off x="518909" y="1432033"/>
            <a:ext cx="11059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promoter sites = regions along DNA templates that specifically bind RNA polymerase and determine where transcription begins </a:t>
            </a:r>
          </a:p>
        </p:txBody>
      </p:sp>
    </p:spTree>
    <p:extLst>
      <p:ext uri="{BB962C8B-B14F-4D97-AF65-F5344CB8AC3E}">
        <p14:creationId xmlns:p14="http://schemas.microsoft.com/office/powerpoint/2010/main" val="3478601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702" y="1162839"/>
            <a:ext cx="4545801" cy="509589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RNA Ends when the RNA Polymerase Sliding along the DNA until it Finds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Transcription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573628" y="1971849"/>
            <a:ext cx="60819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Prokaryote termination occurs when RNA polymerase synthesizes a terminator sequence or by the action of the protein rho.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Terminator sequence is a stem-loop structure followed by a sequence of U residues.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 forms by base-pairing of self-complementary sequences that are rich in G and 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 is known about eukaryote termination.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4B2597-AC26-F6A9-E241-AA4C8EECE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689" y="1424787"/>
            <a:ext cx="402511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89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416" y="2486278"/>
            <a:ext cx="3215088" cy="377245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Eukaryotic mRNA Needs to be Modified and the tRNA Act as Adaptors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74380"/>
            <a:ext cx="2552123" cy="3219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Transcription/Genetic Code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11850" y="626675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613497" y="1162839"/>
            <a:ext cx="10925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eukaryotes, mRNA is modified: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"cap" structure (guanosine nucleotide attached to mRNA with a 5′-5′ triphosphate linkage) is attached to the 5′ 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sequence of adenylates (a poly(A) tail) is added to the 3′ end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2622517-71CA-54BA-4712-26A6D3BAD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268" y="2641377"/>
            <a:ext cx="2881904" cy="34747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8602C9-EF6E-4FA9-C831-35025E020CED}"/>
              </a:ext>
            </a:extLst>
          </p:cNvPr>
          <p:cNvSpPr txBox="1"/>
          <p:nvPr/>
        </p:nvSpPr>
        <p:spPr>
          <a:xfrm>
            <a:off x="649395" y="2668136"/>
            <a:ext cx="723696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Transfer RNAs (tRNAs):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bring amino acids to the mRNA. 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contain an amino-acid attachment site (CCA Terminus) and a template recognition site, containing complementary bases to the DNA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several regions of base-paired segments in multiple stem loons. 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called aminoacyl-tRNAs when an amino acid is attached by an aminoacyl-tRNA synthetase.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codon = three coding bases on the mRNA template</a:t>
            </a:r>
          </a:p>
          <a:p>
            <a:pPr marL="342900" indent="-342900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anticodon = three complementary bases on the tRNA</a:t>
            </a:r>
          </a:p>
        </p:txBody>
      </p:sp>
    </p:spTree>
    <p:extLst>
      <p:ext uri="{BB962C8B-B14F-4D97-AF65-F5344CB8AC3E}">
        <p14:creationId xmlns:p14="http://schemas.microsoft.com/office/powerpoint/2010/main" val="3158064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527" y="1191026"/>
            <a:ext cx="7065975" cy="494132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Complementation between the Codon and Anticodon Translate the Genetic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0072"/>
            <a:ext cx="2552123" cy="186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Genetic Code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006315" y="626653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613498" y="1162839"/>
            <a:ext cx="368343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genetic code = the relation between the sequence of bases in DNA and the sequence of amino acids in proteins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Features of the genetic code: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three nucleotides encode an amino acid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nonoverlapping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no punctuation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directionality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degenerate (most amino acids are encoded by more than one codon)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D9B3B7-FDAB-FF38-3AE0-D0D5E58DD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422" y="1375690"/>
            <a:ext cx="6657378" cy="4572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54882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6789" y="2648025"/>
            <a:ext cx="5542419" cy="350195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Messenger RNA Contains Start and Stop Signals for Protein Synthesis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0072"/>
            <a:ext cx="2552123" cy="186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Genetic Code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006314" y="6253156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78774" y="1107157"/>
            <a:ext cx="1092513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ribosomes = large molecular complexes assembled from protein and ribosomal RNA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mRNA is translated into proteins on ribosomes where the reading frame = order of the three nonoverlapping nucleotides  established by the location of the initiator codon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Stop codons are read by proteins called release factors rather than tRNA molecules.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11FD3C-31A3-C104-F1AD-F1A10BCFC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443" y="2796984"/>
            <a:ext cx="5204467" cy="3200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BC6922-730E-86E6-7395-9AB9B61FF91B}"/>
              </a:ext>
            </a:extLst>
          </p:cNvPr>
          <p:cNvSpPr txBox="1"/>
          <p:nvPr/>
        </p:nvSpPr>
        <p:spPr>
          <a:xfrm>
            <a:off x="478774" y="2648025"/>
            <a:ext cx="528786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codons: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prokaryotes: 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initiator tRNA carries a modified amino acid,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formylmethionine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fMet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and recognized AUG.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initiating AUG codon is preceded by the purine-rich Shine–Dalgarno sequence which base pairs with a complementary sequence in ribosomal RNA.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eukaryotes, the AUG nearest the 5’ end is the initiator codon.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395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3428999"/>
            <a:ext cx="11037644" cy="270555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Code is Essentially Universal, but There is Some Codon BIAS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0072"/>
            <a:ext cx="2552123" cy="186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Genetic Code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006314" y="6253156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78774" y="1107157"/>
            <a:ext cx="109251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 organisms use the same genetic code because there is strong selection against deleterious mutations.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organisms have a codon bias = nonrandom use of synonymous codons in different organisms to help regulate translation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genomes are translated by different code </a:t>
            </a:r>
            <a:r>
              <a:rPr lang="en-US" dirty="0">
                <a:solidFill>
                  <a:schemeClr val="bg1"/>
                </a:solidFill>
                <a:latin typeface="Arial Nova Light" panose="020B03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protozoa or mitochondria also use variations in the genetic code because mitochondrial DNA encodes a distinct set of tRNAs that recognize alternative codons while ciliated protozoa have fewer stops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8CE477-ECFC-5A6E-3CC6-6EA0E839F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635" y="3501615"/>
            <a:ext cx="4371703" cy="25603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128312-43CD-80DD-9DAD-B9C67FFCA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055" y="3501615"/>
            <a:ext cx="3905570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447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034" y="1187960"/>
            <a:ext cx="4924089" cy="494509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Eukaryotes need RNA Processing to make Mature Transcripts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0072"/>
            <a:ext cx="2552123" cy="186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Genetic Code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006314" y="6253156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78774" y="1107157"/>
            <a:ext cx="5386767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Eukaryotic pre-messenger RNA (pre-mRNA) and genes are discontinuous; contains exons and introns. 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exons = coding regions generally discrete structural elements in the protein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introns = noncoding regions, regulatory and other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Following modifications, introns are spliced out and coding sequences are linked at the 3' end.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spliceosomes = assemblies of proteins and small nuclear RNA molecules (snRNAs) that carry out splicing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exons encode discrete structural elements, binding sites, and catalytic sites.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exon shuffling = process by which new proteins arise in evolution by the rearrangement of exons </a:t>
            </a:r>
          </a:p>
          <a:p>
            <a:pPr marL="803275" indent="-461963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alternative splicing = process allowing the generation of multiple proteins from a primary transcript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7AE9754-DD3F-5089-2692-F215E367E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078" y="1375020"/>
            <a:ext cx="4572000" cy="8722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8E3C056-6FF9-83E4-1161-9F994E1EE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078" y="2633845"/>
            <a:ext cx="4572000" cy="9234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27E0F0A-E46F-CC42-BBE1-60648EB167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9078" y="3831544"/>
            <a:ext cx="4572000" cy="202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77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195742"/>
            <a:ext cx="10965006" cy="296938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Central Dogma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1750"/>
            <a:ext cx="2552123" cy="213265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3206"/>
            <a:ext cx="109650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and RNA = long linear polymers called nucleic acids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Nucleic acids carry information in a form that can be passed from one generation to the next. 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 dogma = the flow of genetic information from DNA to RNA to proteins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37DE99-FF36-D6A2-FBBD-08784C678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547276"/>
            <a:ext cx="9144000" cy="237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9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854991"/>
            <a:ext cx="10965006" cy="230071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Nucleotides are Polymers with Directionality Whose Sequence Works as an Alphabet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5768" y="6354498"/>
            <a:ext cx="2552123" cy="370517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3206"/>
            <a:ext cx="109650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and RNA = linear polymers whose linear sequence of the bases constitutes the two-dimensional genetic information for a three-dimensional biochemical system   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 and RNA chains have directionality (polarity).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 end has a free 5′–OH group or a 5′–OH group attached to a phosphoryl group.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other end has a free 3′–OH group.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convention, nucleic acid sequences are written from left to right in the 5′-to-3′ direction using just the base abbreviation.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642E3D-3C73-7FD8-AA42-E5538EEB1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11" y="4012819"/>
            <a:ext cx="9235440" cy="19850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DBE164-C206-2209-AA69-A9A9D682D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8670" y="6215524"/>
            <a:ext cx="146317" cy="9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93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012254"/>
            <a:ext cx="7109217" cy="314344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and RNA Differ in the Sugar Component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5768" y="6354498"/>
            <a:ext cx="2552123" cy="370517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613497" y="1527713"/>
            <a:ext cx="10965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ribose = the sugar in RNA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2′-carbon atom of the sugar is linked to hydroxyl (–OH) group.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E697FB-0BC0-2645-9584-90CBFBA25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88" y="3166658"/>
            <a:ext cx="6682474" cy="28346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BCDE24E-CF94-0CAB-4E53-51DD21CD1B39}"/>
              </a:ext>
            </a:extLst>
          </p:cNvPr>
          <p:cNvSpPr txBox="1"/>
          <p:nvPr/>
        </p:nvSpPr>
        <p:spPr>
          <a:xfrm>
            <a:off x="7727110" y="3166658"/>
            <a:ext cx="38912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deoxyribose = the sugar in DNA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2′-carbon atom of the sugar is linked to a hydrogen atom.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Absence of a 2′–OH increases resistance to hydrolysis.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CDB9A093-3982-8ABE-B8A5-38945DEA6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398676" y="623439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88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2507530"/>
            <a:ext cx="6392780" cy="364817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and RNA Have the Same Constant Backbone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5768" y="6354498"/>
            <a:ext cx="2552123" cy="370517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7322888" y="2692502"/>
            <a:ext cx="44500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3′–OH of one sugar is esterified to a phosphate group which is joined to the and the 5′–OH of an adjacent sugar.</a:t>
            </a:r>
          </a:p>
          <a:p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phosphodiester bridge has a negative charge. </a:t>
            </a:r>
          </a:p>
          <a:p>
            <a:pPr marL="687388" indent="-46037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repels nucleophilic species that can hydrolyze the backbone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486985-3A5D-D3F9-ED4F-5EA1ADD8B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58" y="2607273"/>
            <a:ext cx="6124065" cy="34747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A9DE1A-DB73-E990-0388-58722CC78E6D}"/>
              </a:ext>
            </a:extLst>
          </p:cNvPr>
          <p:cNvSpPr txBox="1"/>
          <p:nvPr/>
        </p:nvSpPr>
        <p:spPr>
          <a:xfrm>
            <a:off x="516221" y="1428976"/>
            <a:ext cx="11022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Backbones of DNA and RNA consist of sugars linked by phosphodiester bridges. 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A511175C-F423-C7DC-CF0E-BE1FD59972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398676" y="623439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148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3186260"/>
            <a:ext cx="5591502" cy="299772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and RNA Differ in the Base Components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5768" y="6354498"/>
            <a:ext cx="2552123" cy="370517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5CB6D9-E005-EA34-3127-1A5D3CE10C15}"/>
              </a:ext>
            </a:extLst>
          </p:cNvPr>
          <p:cNvSpPr txBox="1"/>
          <p:nvPr/>
        </p:nvSpPr>
        <p:spPr>
          <a:xfrm>
            <a:off x="6398841" y="4092120"/>
            <a:ext cx="5219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RNA contains the pyrimidine derivative uracil (U) instead of thymine (T).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721226-D68E-AB2E-5662-B9D2EB94E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9" y="3341307"/>
            <a:ext cx="5303520" cy="27019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F12E99-FE68-1D4F-EAC7-1CF7183A98B8}"/>
              </a:ext>
            </a:extLst>
          </p:cNvPr>
          <p:cNvSpPr txBox="1"/>
          <p:nvPr/>
        </p:nvSpPr>
        <p:spPr>
          <a:xfrm>
            <a:off x="459951" y="1225777"/>
            <a:ext cx="109749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Bases are attached to the 1′ carbon atom of the sugar.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 of the DNA bases are derivatives of purines = adenine (A) and guanine (G).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 of the DNA bases are derivatives of pyrimidines = cytosine (C) and thymine (T).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D5A2A44-6180-BD38-320C-80E6A8F47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398676" y="623439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075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72E7D-20F4-01F1-DBCC-AEDC7C4F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1169719"/>
            <a:ext cx="4906489" cy="501426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Monomers are Nucleosides, Nucleotides if the Phosphates are there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5768" y="6354498"/>
            <a:ext cx="2552123" cy="370517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Basics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5CB6D9-E005-EA34-3127-1A5D3CE10C15}"/>
              </a:ext>
            </a:extLst>
          </p:cNvPr>
          <p:cNvSpPr txBox="1"/>
          <p:nvPr/>
        </p:nvSpPr>
        <p:spPr>
          <a:xfrm>
            <a:off x="5735821" y="1234170"/>
            <a:ext cx="58825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nucleoside = a unit consisting of a base bonded to a sugar by N-β-glycosidic linkage to the C-1′ of the sugar, N-9 of a purine or N-1 of a pyrimidine</a:t>
            </a:r>
          </a:p>
          <a:p>
            <a:pPr marL="687388" indent="-40481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RNA nucleosides = adenosine, guanosine, cytidine, and uridine</a:t>
            </a:r>
          </a:p>
          <a:p>
            <a:pPr marL="687388" indent="-404813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nucleosides = deoxyadenosine, deoxyguanosine, deoxycytidine, and thymidine </a:t>
            </a:r>
          </a:p>
          <a:p>
            <a:pPr marL="687388" indent="-404813">
              <a:buFont typeface="Arial Nova Light" panose="020B0304020202020204" pitchFamily="34" charset="0"/>
              <a:buChar char="→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nucleotide = a nucleoside joined to 1+ phosphoryl groups by an ester linkage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nucleoside triphosphates are the precursors of DNA and RNA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7369B4-F2E4-34BC-534C-E8DD9A492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93" y="1330461"/>
            <a:ext cx="4518736" cy="4663440"/>
          </a:xfrm>
          <a:prstGeom prst="rect">
            <a:avLst/>
          </a:prstGeom>
        </p:spPr>
      </p:pic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B43868A-61B0-8021-D075-2FBEAF957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398676" y="6234399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497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614D2-E51A-A8AC-F719-14088A741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332" y="1116176"/>
            <a:ext cx="3405950" cy="509201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DNA is a Double Helix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58326"/>
            <a:ext cx="2552123" cy="365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1750"/>
            <a:ext cx="2552123" cy="1845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59727" y="6265084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456BC-CB7E-36DF-F5CA-87073CECD54E}"/>
              </a:ext>
            </a:extLst>
          </p:cNvPr>
          <p:cNvSpPr txBox="1"/>
          <p:nvPr/>
        </p:nvSpPr>
        <p:spPr>
          <a:xfrm>
            <a:off x="494767" y="1062894"/>
            <a:ext cx="732603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double helix: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forms because bases on two separate nucleic acid strands form specific base pairs.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stabilized by hydrogen bonds and van der Waals interactions.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facilitates the replication of genetic material.</a:t>
            </a:r>
          </a:p>
          <a:p>
            <a:pPr marL="57150"/>
            <a:endPara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Features: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 helical, antiparallel polynucleotide strands are coiled around a common axis in a right-handed helix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sugar–phosphate backbones are on the outside and the purine and pyrimidine bases lie on the inside of the helix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bases are nearly perpendicular to the helix axis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adjacent bases are separated by ~3.4 Å 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helical structure repeats every 34 Å, with ~10.4 bases per turn of helix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is a rotation of nearly 36 degrees per base</a:t>
            </a:r>
          </a:p>
          <a:p>
            <a:pPr marL="574675" indent="-517525">
              <a:buFont typeface="Arial Nova Light" panose="020B0304020202020204" pitchFamily="34" charset="0"/>
              <a:buChar char="→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diameter of the helix is about 20 Å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40CF41-B7BC-1AF8-CB14-097FF724B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073" y="1239021"/>
            <a:ext cx="3072468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08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7543618_win32_fixed.potx" id="{ADAA76EA-DF5A-4461-9F55-FB2239CA5BEE}" vid="{736839AE-787B-453A-8CE5-01202B88CD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Corporate teach a course</Template>
  <TotalTime>42845</TotalTime>
  <Words>2314</Words>
  <Application>Microsoft Office PowerPoint</Application>
  <PresentationFormat>Widescreen</PresentationFormat>
  <Paragraphs>277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Arial Nova Light</vt:lpstr>
      <vt:lpstr>Calibri</vt:lpstr>
      <vt:lpstr>Calibri Light</vt:lpstr>
      <vt:lpstr>Cambria Math</vt:lpstr>
      <vt:lpstr>Wingdings</vt:lpstr>
      <vt:lpstr>Office Theme</vt:lpstr>
      <vt:lpstr>PowerPoint Presentation</vt:lpstr>
      <vt:lpstr>       Sections                                    </vt:lpstr>
      <vt:lpstr>The Central Dogma</vt:lpstr>
      <vt:lpstr>Nucleotides are Polymers with Directionality Whose Sequence Works as an Alphabet</vt:lpstr>
      <vt:lpstr>DNA and RNA Differ in the Sugar Component</vt:lpstr>
      <vt:lpstr>DNA and RNA Have the Same Constant Backbone</vt:lpstr>
      <vt:lpstr>DNA and RNA Differ in the Base Components</vt:lpstr>
      <vt:lpstr>The Monomers are Nucleosides, Nucleotides if the Phosphates are there</vt:lpstr>
      <vt:lpstr>DNA is a Double Helix</vt:lpstr>
      <vt:lpstr>The H-bonding Patterns are Specific</vt:lpstr>
      <vt:lpstr>Base Stacking &amp; Hydrophobic Effect Help Drive the Helix Formation</vt:lpstr>
      <vt:lpstr>More than one Type of Helix</vt:lpstr>
      <vt:lpstr>The Helixes have Major and Minor Grooves</vt:lpstr>
      <vt:lpstr>Sometimes Supercoils and Single Stranded make Elaborate Structures as well</vt:lpstr>
      <vt:lpstr>The Double Helix Facilitates the Accurate Transmission of Hereditary Information</vt:lpstr>
      <vt:lpstr>The DNA Sequence Contains Instructions for Building the Next Nucleic Acids</vt:lpstr>
      <vt:lpstr>The RNA Sequence Can Also Contain Instructions for Building the Next Nucleic Acid</vt:lpstr>
      <vt:lpstr>Synthesis of RNA has similar requirements to DNA</vt:lpstr>
      <vt:lpstr>Synthesis of DNA and RNA are Mechanistically Identical</vt:lpstr>
      <vt:lpstr>RNA is the Intermediary for Converting 2D Information in 3D Function</vt:lpstr>
      <vt:lpstr>Synthesis of RNA is the First Step for Converting 2D Information in 3D Function</vt:lpstr>
      <vt:lpstr>Synthesis of RNA Begins with the RNA Polymerase Sliding along the DNA until it Finds</vt:lpstr>
      <vt:lpstr>Synthesis of RNA Ends when the RNA Polymerase Sliding along the DNA until it Finds</vt:lpstr>
      <vt:lpstr>Eukaryotic mRNA Needs to be Modified and the tRNA Act as Adaptors</vt:lpstr>
      <vt:lpstr>Complementation between the Codon and Anticodon Translate the Genetic Code</vt:lpstr>
      <vt:lpstr>Messenger RNA Contains Start and Stop Signals for Protein Synthesis</vt:lpstr>
      <vt:lpstr>The Code is Essentially Universal, but There is Some Codon BIAS</vt:lpstr>
      <vt:lpstr>Eukaryotes need RNA Processing to make Mature Transcripts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 a Course</dc:title>
  <dc:creator>dj black</dc:creator>
  <cp:lastModifiedBy>dj black</cp:lastModifiedBy>
  <cp:revision>25</cp:revision>
  <dcterms:created xsi:type="dcterms:W3CDTF">2023-08-11T18:53:40Z</dcterms:created>
  <dcterms:modified xsi:type="dcterms:W3CDTF">2024-01-30T18:19:21Z</dcterms:modified>
</cp:coreProperties>
</file>