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83" r:id="rId2"/>
    <p:sldId id="257" r:id="rId3"/>
    <p:sldId id="544" r:id="rId4"/>
    <p:sldId id="518" r:id="rId5"/>
    <p:sldId id="545" r:id="rId6"/>
    <p:sldId id="546" r:id="rId7"/>
    <p:sldId id="547" r:id="rId8"/>
    <p:sldId id="548" r:id="rId9"/>
    <p:sldId id="549" r:id="rId10"/>
    <p:sldId id="551" r:id="rId11"/>
    <p:sldId id="550" r:id="rId12"/>
    <p:sldId id="515" r:id="rId13"/>
    <p:sldId id="552" r:id="rId14"/>
    <p:sldId id="553" r:id="rId15"/>
    <p:sldId id="530" r:id="rId16"/>
    <p:sldId id="554" r:id="rId17"/>
    <p:sldId id="555" r:id="rId18"/>
    <p:sldId id="556" r:id="rId19"/>
    <p:sldId id="557" r:id="rId20"/>
    <p:sldId id="558" r:id="rId21"/>
    <p:sldId id="559" r:id="rId22"/>
    <p:sldId id="560" r:id="rId23"/>
    <p:sldId id="561" r:id="rId24"/>
    <p:sldId id="562" r:id="rId25"/>
    <p:sldId id="543" r:id="rId26"/>
    <p:sldId id="564" r:id="rId27"/>
    <p:sldId id="56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9B7ED2-E39D-40EF-A2CE-96C61AEA0AA1}" v="108" dt="2024-02-01T17:18:54.2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76" autoAdjust="0"/>
    <p:restoredTop sz="86289" autoAdjust="0"/>
  </p:normalViewPr>
  <p:slideViewPr>
    <p:cSldViewPr snapToGrid="0">
      <p:cViewPr varScale="1">
        <p:scale>
          <a:sx n="92" d="100"/>
          <a:sy n="92" d="100"/>
        </p:scale>
        <p:origin x="560" y="60"/>
      </p:cViewPr>
      <p:guideLst/>
    </p:cSldViewPr>
  </p:slideViewPr>
  <p:notesTextViewPr>
    <p:cViewPr>
      <p:scale>
        <a:sx n="1" d="1"/>
        <a:sy n="1" d="1"/>
      </p:scale>
      <p:origin x="0" y="0"/>
    </p:cViewPr>
  </p:notesTextViewPr>
  <p:sorterViewPr>
    <p:cViewPr>
      <p:scale>
        <a:sx n="100" d="100"/>
        <a:sy n="100" d="100"/>
      </p:scale>
      <p:origin x="0" y="-5032"/>
    </p:cViewPr>
  </p:sorterViewPr>
  <p:notesViewPr>
    <p:cSldViewPr snapToGrid="0" showGuide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j black" userId="69d04372833c53a2" providerId="LiveId" clId="{509B7ED2-E39D-40EF-A2CE-96C61AEA0AA1}"/>
    <pc:docChg chg="undo custSel addSld delSld modSld sldOrd">
      <pc:chgData name="dj black" userId="69d04372833c53a2" providerId="LiveId" clId="{509B7ED2-E39D-40EF-A2CE-96C61AEA0AA1}" dt="2024-02-01T17:31:46.784" v="7496" actId="313"/>
      <pc:docMkLst>
        <pc:docMk/>
      </pc:docMkLst>
      <pc:sldChg chg="delSp modSp mod">
        <pc:chgData name="dj black" userId="69d04372833c53a2" providerId="LiveId" clId="{509B7ED2-E39D-40EF-A2CE-96C61AEA0AA1}" dt="2024-02-01T16:23:07.570" v="6176" actId="20577"/>
        <pc:sldMkLst>
          <pc:docMk/>
          <pc:sldMk cId="4080338747" sldId="257"/>
        </pc:sldMkLst>
        <pc:spChg chg="mod">
          <ac:chgData name="dj black" userId="69d04372833c53a2" providerId="LiveId" clId="{509B7ED2-E39D-40EF-A2CE-96C61AEA0AA1}" dt="2024-02-01T16:22:53.429" v="6168" actId="20577"/>
          <ac:spMkLst>
            <pc:docMk/>
            <pc:sldMk cId="4080338747" sldId="257"/>
            <ac:spMk id="6" creationId="{7585687E-E24C-CB29-4239-4AACFB8ED515}"/>
          </ac:spMkLst>
        </pc:spChg>
        <pc:spChg chg="mod">
          <ac:chgData name="dj black" userId="69d04372833c53a2" providerId="LiveId" clId="{509B7ED2-E39D-40EF-A2CE-96C61AEA0AA1}" dt="2024-01-31T19:31:56.380" v="2749" actId="20577"/>
          <ac:spMkLst>
            <pc:docMk/>
            <pc:sldMk cId="4080338747" sldId="257"/>
            <ac:spMk id="8" creationId="{2C188C48-157D-47EE-05EF-03BE2D8E8B44}"/>
          </ac:spMkLst>
        </pc:spChg>
        <pc:spChg chg="mod">
          <ac:chgData name="dj black" userId="69d04372833c53a2" providerId="LiveId" clId="{509B7ED2-E39D-40EF-A2CE-96C61AEA0AA1}" dt="2024-01-31T19:31:47.256" v="2728" actId="20577"/>
          <ac:spMkLst>
            <pc:docMk/>
            <pc:sldMk cId="4080338747" sldId="257"/>
            <ac:spMk id="13" creationId="{695DD8A9-7B3E-FB9C-92D6-180A67DF04BF}"/>
          </ac:spMkLst>
        </pc:spChg>
        <pc:spChg chg="mod">
          <ac:chgData name="dj black" userId="69d04372833c53a2" providerId="LiveId" clId="{509B7ED2-E39D-40EF-A2CE-96C61AEA0AA1}" dt="2024-02-01T16:23:07.570" v="6176" actId="20577"/>
          <ac:spMkLst>
            <pc:docMk/>
            <pc:sldMk cId="4080338747" sldId="257"/>
            <ac:spMk id="17" creationId="{E666B855-BD97-222A-3AEC-E0D566C4CD9A}"/>
          </ac:spMkLst>
        </pc:spChg>
        <pc:grpChg chg="mod">
          <ac:chgData name="dj black" userId="69d04372833c53a2" providerId="LiveId" clId="{509B7ED2-E39D-40EF-A2CE-96C61AEA0AA1}" dt="2024-01-31T19:32:03.792" v="2777" actId="1035"/>
          <ac:grpSpMkLst>
            <pc:docMk/>
            <pc:sldMk cId="4080338747" sldId="257"/>
            <ac:grpSpMk id="3" creationId="{3F1AEB04-7429-CEAE-B7C9-D203A292CE5D}"/>
          </ac:grpSpMkLst>
        </pc:grpChg>
        <pc:grpChg chg="mod">
          <ac:chgData name="dj black" userId="69d04372833c53a2" providerId="LiveId" clId="{509B7ED2-E39D-40EF-A2CE-96C61AEA0AA1}" dt="2024-01-31T19:32:03.792" v="2777" actId="1035"/>
          <ac:grpSpMkLst>
            <pc:docMk/>
            <pc:sldMk cId="4080338747" sldId="257"/>
            <ac:grpSpMk id="10" creationId="{80A52042-15B1-7606-9647-41C6890A2C42}"/>
          </ac:grpSpMkLst>
        </pc:grpChg>
        <pc:grpChg chg="mod">
          <ac:chgData name="dj black" userId="69d04372833c53a2" providerId="LiveId" clId="{509B7ED2-E39D-40EF-A2CE-96C61AEA0AA1}" dt="2024-01-31T19:32:03.792" v="2777" actId="1035"/>
          <ac:grpSpMkLst>
            <pc:docMk/>
            <pc:sldMk cId="4080338747" sldId="257"/>
            <ac:grpSpMk id="12" creationId="{9642AE25-7647-CF32-2FB1-731E36D599D3}"/>
          </ac:grpSpMkLst>
        </pc:grpChg>
        <pc:grpChg chg="del">
          <ac:chgData name="dj black" userId="69d04372833c53a2" providerId="LiveId" clId="{509B7ED2-E39D-40EF-A2CE-96C61AEA0AA1}" dt="2024-01-31T19:31:42.544" v="2722" actId="478"/>
          <ac:grpSpMkLst>
            <pc:docMk/>
            <pc:sldMk cId="4080338747" sldId="257"/>
            <ac:grpSpMk id="14" creationId="{DC8890F1-C66B-9A4B-4FEC-2D1289FCCB1F}"/>
          </ac:grpSpMkLst>
        </pc:grpChg>
        <pc:grpChg chg="mod">
          <ac:chgData name="dj black" userId="69d04372833c53a2" providerId="LiveId" clId="{509B7ED2-E39D-40EF-A2CE-96C61AEA0AA1}" dt="2024-01-31T19:32:03.792" v="2777" actId="1035"/>
          <ac:grpSpMkLst>
            <pc:docMk/>
            <pc:sldMk cId="4080338747" sldId="257"/>
            <ac:grpSpMk id="15" creationId="{938C3D69-EC7D-CECD-6733-6C31C983CA92}"/>
          </ac:grpSpMkLst>
        </pc:grpChg>
      </pc:sldChg>
      <pc:sldChg chg="modSp mod">
        <pc:chgData name="dj black" userId="69d04372833c53a2" providerId="LiveId" clId="{509B7ED2-E39D-40EF-A2CE-96C61AEA0AA1}" dt="2024-01-31T14:51:50.756" v="36" actId="20577"/>
        <pc:sldMkLst>
          <pc:docMk/>
          <pc:sldMk cId="792439928" sldId="383"/>
        </pc:sldMkLst>
        <pc:spChg chg="mod">
          <ac:chgData name="dj black" userId="69d04372833c53a2" providerId="LiveId" clId="{509B7ED2-E39D-40EF-A2CE-96C61AEA0AA1}" dt="2024-01-31T14:51:33.127" v="1" actId="20577"/>
          <ac:spMkLst>
            <pc:docMk/>
            <pc:sldMk cId="792439928" sldId="383"/>
            <ac:spMk id="7" creationId="{C0DBFB04-FCEA-E234-7BA2-1AB61777DFD4}"/>
          </ac:spMkLst>
        </pc:spChg>
        <pc:spChg chg="mod">
          <ac:chgData name="dj black" userId="69d04372833c53a2" providerId="LiveId" clId="{509B7ED2-E39D-40EF-A2CE-96C61AEA0AA1}" dt="2024-01-31T14:51:50.756" v="36" actId="20577"/>
          <ac:spMkLst>
            <pc:docMk/>
            <pc:sldMk cId="792439928" sldId="383"/>
            <ac:spMk id="8" creationId="{90019B13-9963-A648-40AB-D3A9847C9844}"/>
          </ac:spMkLst>
        </pc:spChg>
      </pc:sldChg>
      <pc:sldChg chg="modSp del mod">
        <pc:chgData name="dj black" userId="69d04372833c53a2" providerId="LiveId" clId="{509B7ED2-E39D-40EF-A2CE-96C61AEA0AA1}" dt="2024-02-01T17:31:37.901" v="7495" actId="2696"/>
        <pc:sldMkLst>
          <pc:docMk/>
          <pc:sldMk cId="233609642" sldId="475"/>
        </pc:sldMkLst>
        <pc:spChg chg="mod">
          <ac:chgData name="dj black" userId="69d04372833c53a2" providerId="LiveId" clId="{509B7ED2-E39D-40EF-A2CE-96C61AEA0AA1}" dt="2024-01-31T15:07:28.061" v="87" actId="207"/>
          <ac:spMkLst>
            <pc:docMk/>
            <pc:sldMk cId="233609642" sldId="475"/>
            <ac:spMk id="3" creationId="{421EE4AB-8E79-C54E-281A-6C45757DB4A3}"/>
          </ac:spMkLst>
        </pc:spChg>
        <pc:spChg chg="mod">
          <ac:chgData name="dj black" userId="69d04372833c53a2" providerId="LiveId" clId="{509B7ED2-E39D-40EF-A2CE-96C61AEA0AA1}" dt="2024-01-31T15:07:19.761" v="86" actId="20577"/>
          <ac:spMkLst>
            <pc:docMk/>
            <pc:sldMk cId="233609642" sldId="475"/>
            <ac:spMk id="5" creationId="{C8855392-9FED-4979-8AC6-A73037648D43}"/>
          </ac:spMkLst>
        </pc:spChg>
      </pc:sldChg>
      <pc:sldChg chg="addSp delSp modSp mod">
        <pc:chgData name="dj black" userId="69d04372833c53a2" providerId="LiveId" clId="{509B7ED2-E39D-40EF-A2CE-96C61AEA0AA1}" dt="2024-01-31T20:10:56.550" v="3259" actId="20577"/>
        <pc:sldMkLst>
          <pc:docMk/>
          <pc:sldMk cId="1362408176" sldId="515"/>
        </pc:sldMkLst>
        <pc:spChg chg="mod">
          <ac:chgData name="dj black" userId="69d04372833c53a2" providerId="LiveId" clId="{509B7ED2-E39D-40EF-A2CE-96C61AEA0AA1}" dt="2024-01-31T19:34:03.046" v="2864" actId="20577"/>
          <ac:spMkLst>
            <pc:docMk/>
            <pc:sldMk cId="1362408176" sldId="515"/>
            <ac:spMk id="5" creationId="{C8855392-9FED-4979-8AC6-A73037648D43}"/>
          </ac:spMkLst>
        </pc:spChg>
        <pc:spChg chg="mod">
          <ac:chgData name="dj black" userId="69d04372833c53a2" providerId="LiveId" clId="{509B7ED2-E39D-40EF-A2CE-96C61AEA0AA1}" dt="2024-01-31T20:10:56.550" v="3259" actId="20577"/>
          <ac:spMkLst>
            <pc:docMk/>
            <pc:sldMk cId="1362408176" sldId="515"/>
            <ac:spMk id="6" creationId="{96B456BC-CB7E-36DF-F5CA-87073CECD54E}"/>
          </ac:spMkLst>
        </pc:spChg>
        <pc:spChg chg="mod">
          <ac:chgData name="dj black" userId="69d04372833c53a2" providerId="LiveId" clId="{509B7ED2-E39D-40EF-A2CE-96C61AEA0AA1}" dt="2024-01-31T19:31:29.265" v="2721" actId="20577"/>
          <ac:spMkLst>
            <pc:docMk/>
            <pc:sldMk cId="1362408176" sldId="515"/>
            <ac:spMk id="9" creationId="{8BED1379-2C64-4902-A414-90051165C903}"/>
          </ac:spMkLst>
        </pc:spChg>
        <pc:picChg chg="add mod">
          <ac:chgData name="dj black" userId="69d04372833c53a2" providerId="LiveId" clId="{509B7ED2-E39D-40EF-A2CE-96C61AEA0AA1}" dt="2024-01-31T19:37:16.969" v="2878" actId="1076"/>
          <ac:picMkLst>
            <pc:docMk/>
            <pc:sldMk cId="1362408176" sldId="515"/>
            <ac:picMk id="2" creationId="{49201AC9-06B0-CCA9-3295-C4EA9B8F9BFE}"/>
          </ac:picMkLst>
        </pc:picChg>
        <pc:picChg chg="mod">
          <ac:chgData name="dj black" userId="69d04372833c53a2" providerId="LiveId" clId="{509B7ED2-E39D-40EF-A2CE-96C61AEA0AA1}" dt="2024-01-31T19:37:15.492" v="2877" actId="14100"/>
          <ac:picMkLst>
            <pc:docMk/>
            <pc:sldMk cId="1362408176" sldId="515"/>
            <ac:picMk id="7" creationId="{B07614D2-E51A-A8AC-F719-14088A741F03}"/>
          </ac:picMkLst>
        </pc:picChg>
        <pc:picChg chg="del">
          <ac:chgData name="dj black" userId="69d04372833c53a2" providerId="LiveId" clId="{509B7ED2-E39D-40EF-A2CE-96C61AEA0AA1}" dt="2024-01-31T19:35:33.729" v="2867" actId="478"/>
          <ac:picMkLst>
            <pc:docMk/>
            <pc:sldMk cId="1362408176" sldId="515"/>
            <ac:picMk id="10" creationId="{C940CF41-B7BC-1AF8-CB14-097FF724B1A0}"/>
          </ac:picMkLst>
        </pc:picChg>
      </pc:sldChg>
      <pc:sldChg chg="addSp delSp modSp mod">
        <pc:chgData name="dj black" userId="69d04372833c53a2" providerId="LiveId" clId="{509B7ED2-E39D-40EF-A2CE-96C61AEA0AA1}" dt="2024-01-31T15:37:04.180" v="652" actId="1076"/>
        <pc:sldMkLst>
          <pc:docMk/>
          <pc:sldMk cId="1547293819" sldId="518"/>
        </pc:sldMkLst>
        <pc:spChg chg="del mod">
          <ac:chgData name="dj black" userId="69d04372833c53a2" providerId="LiveId" clId="{509B7ED2-E39D-40EF-A2CE-96C61AEA0AA1}" dt="2024-01-31T15:27:35.343" v="575" actId="478"/>
          <ac:spMkLst>
            <pc:docMk/>
            <pc:sldMk cId="1547293819" sldId="518"/>
            <ac:spMk id="3" creationId="{421EE4AB-8E79-C54E-281A-6C45757DB4A3}"/>
          </ac:spMkLst>
        </pc:spChg>
        <pc:spChg chg="mod">
          <ac:chgData name="dj black" userId="69d04372833c53a2" providerId="LiveId" clId="{509B7ED2-E39D-40EF-A2CE-96C61AEA0AA1}" dt="2024-01-31T15:26:24.097" v="574" actId="20577"/>
          <ac:spMkLst>
            <pc:docMk/>
            <pc:sldMk cId="1547293819" sldId="518"/>
            <ac:spMk id="5" creationId="{C8855392-9FED-4979-8AC6-A73037648D43}"/>
          </ac:spMkLst>
        </pc:spChg>
        <pc:spChg chg="mod">
          <ac:chgData name="dj black" userId="69d04372833c53a2" providerId="LiveId" clId="{509B7ED2-E39D-40EF-A2CE-96C61AEA0AA1}" dt="2024-01-31T15:07:53.725" v="108" actId="20577"/>
          <ac:spMkLst>
            <pc:docMk/>
            <pc:sldMk cId="1547293819" sldId="518"/>
            <ac:spMk id="8" creationId="{5FE2B34C-7760-453F-8A81-50335F1BD6C4}"/>
          </ac:spMkLst>
        </pc:spChg>
        <pc:spChg chg="add mod">
          <ac:chgData name="dj black" userId="69d04372833c53a2" providerId="LiveId" clId="{509B7ED2-E39D-40EF-A2CE-96C61AEA0AA1}" dt="2024-01-31T15:37:04.180" v="652" actId="1076"/>
          <ac:spMkLst>
            <pc:docMk/>
            <pc:sldMk cId="1547293819" sldId="518"/>
            <ac:spMk id="10" creationId="{89AE097B-B009-AFC0-A6CF-F00445E5B4DA}"/>
          </ac:spMkLst>
        </pc:spChg>
        <pc:spChg chg="add mod">
          <ac:chgData name="dj black" userId="69d04372833c53a2" providerId="LiveId" clId="{509B7ED2-E39D-40EF-A2CE-96C61AEA0AA1}" dt="2024-01-31T15:33:58.723" v="638" actId="1076"/>
          <ac:spMkLst>
            <pc:docMk/>
            <pc:sldMk cId="1547293819" sldId="518"/>
            <ac:spMk id="15" creationId="{7EA86223-C0EB-F7CA-BA20-1CD8A4A16506}"/>
          </ac:spMkLst>
        </pc:spChg>
        <pc:picChg chg="mod">
          <ac:chgData name="dj black" userId="69d04372833c53a2" providerId="LiveId" clId="{509B7ED2-E39D-40EF-A2CE-96C61AEA0AA1}" dt="2024-01-31T15:31:11.672" v="612" actId="14100"/>
          <ac:picMkLst>
            <pc:docMk/>
            <pc:sldMk cId="1547293819" sldId="518"/>
            <ac:picMk id="2" creationId="{0B072E7D-20F4-01F1-DBCC-AEDC7C4F6B6C}"/>
          </ac:picMkLst>
        </pc:picChg>
        <pc:picChg chg="del">
          <ac:chgData name="dj black" userId="69d04372833c53a2" providerId="LiveId" clId="{509B7ED2-E39D-40EF-A2CE-96C61AEA0AA1}" dt="2024-01-31T15:10:02.535" v="152" actId="478"/>
          <ac:picMkLst>
            <pc:docMk/>
            <pc:sldMk cId="1547293819" sldId="518"/>
            <ac:picMk id="6" creationId="{34642E3D-3C73-7FD8-AA42-E5538EEB1B5E}"/>
          </ac:picMkLst>
        </pc:picChg>
        <pc:picChg chg="add del mod">
          <ac:chgData name="dj black" userId="69d04372833c53a2" providerId="LiveId" clId="{509B7ED2-E39D-40EF-A2CE-96C61AEA0AA1}" dt="2024-01-31T15:27:48.819" v="577" actId="478"/>
          <ac:picMkLst>
            <pc:docMk/>
            <pc:sldMk cId="1547293819" sldId="518"/>
            <ac:picMk id="12" creationId="{D078EB8E-8360-6D10-DC31-6321EB61FABE}"/>
          </ac:picMkLst>
        </pc:picChg>
        <pc:picChg chg="add mod">
          <ac:chgData name="dj black" userId="69d04372833c53a2" providerId="LiveId" clId="{509B7ED2-E39D-40EF-A2CE-96C61AEA0AA1}" dt="2024-01-31T15:31:05.086" v="610" actId="1076"/>
          <ac:picMkLst>
            <pc:docMk/>
            <pc:sldMk cId="1547293819" sldId="518"/>
            <ac:picMk id="14" creationId="{A7797CCF-228F-B772-1A24-808BAEDBB2D0}"/>
          </ac:picMkLst>
        </pc:picChg>
      </pc:sldChg>
      <pc:sldChg chg="del">
        <pc:chgData name="dj black" userId="69d04372833c53a2" providerId="LiveId" clId="{509B7ED2-E39D-40EF-A2CE-96C61AEA0AA1}" dt="2024-01-31T19:30:49.630" v="2709" actId="47"/>
        <pc:sldMkLst>
          <pc:docMk/>
          <pc:sldMk cId="2416883804" sldId="519"/>
        </pc:sldMkLst>
      </pc:sldChg>
      <pc:sldChg chg="del">
        <pc:chgData name="dj black" userId="69d04372833c53a2" providerId="LiveId" clId="{509B7ED2-E39D-40EF-A2CE-96C61AEA0AA1}" dt="2024-01-31T19:30:53.481" v="2710" actId="47"/>
        <pc:sldMkLst>
          <pc:docMk/>
          <pc:sldMk cId="1474148136" sldId="520"/>
        </pc:sldMkLst>
      </pc:sldChg>
      <pc:sldChg chg="del">
        <pc:chgData name="dj black" userId="69d04372833c53a2" providerId="LiveId" clId="{509B7ED2-E39D-40EF-A2CE-96C61AEA0AA1}" dt="2024-01-31T19:31:02.996" v="2711" actId="47"/>
        <pc:sldMkLst>
          <pc:docMk/>
          <pc:sldMk cId="2693075475" sldId="521"/>
        </pc:sldMkLst>
      </pc:sldChg>
      <pc:sldChg chg="del">
        <pc:chgData name="dj black" userId="69d04372833c53a2" providerId="LiveId" clId="{509B7ED2-E39D-40EF-A2CE-96C61AEA0AA1}" dt="2024-01-31T19:31:07.004" v="2712" actId="47"/>
        <pc:sldMkLst>
          <pc:docMk/>
          <pc:sldMk cId="553497533" sldId="522"/>
        </pc:sldMkLst>
      </pc:sldChg>
      <pc:sldChg chg="del">
        <pc:chgData name="dj black" userId="69d04372833c53a2" providerId="LiveId" clId="{509B7ED2-E39D-40EF-A2CE-96C61AEA0AA1}" dt="2024-01-31T19:32:22.167" v="2778" actId="47"/>
        <pc:sldMkLst>
          <pc:docMk/>
          <pc:sldMk cId="3783710811" sldId="523"/>
        </pc:sldMkLst>
      </pc:sldChg>
      <pc:sldChg chg="del">
        <pc:chgData name="dj black" userId="69d04372833c53a2" providerId="LiveId" clId="{509B7ED2-E39D-40EF-A2CE-96C61AEA0AA1}" dt="2024-01-31T19:32:23.987" v="2779" actId="47"/>
        <pc:sldMkLst>
          <pc:docMk/>
          <pc:sldMk cId="2448306418" sldId="524"/>
        </pc:sldMkLst>
      </pc:sldChg>
      <pc:sldChg chg="del">
        <pc:chgData name="dj black" userId="69d04372833c53a2" providerId="LiveId" clId="{509B7ED2-E39D-40EF-A2CE-96C61AEA0AA1}" dt="2024-01-31T19:32:27.271" v="2780" actId="47"/>
        <pc:sldMkLst>
          <pc:docMk/>
          <pc:sldMk cId="1894723542" sldId="525"/>
        </pc:sldMkLst>
      </pc:sldChg>
      <pc:sldChg chg="del">
        <pc:chgData name="dj black" userId="69d04372833c53a2" providerId="LiveId" clId="{509B7ED2-E39D-40EF-A2CE-96C61AEA0AA1}" dt="2024-01-31T19:32:29.692" v="2781" actId="47"/>
        <pc:sldMkLst>
          <pc:docMk/>
          <pc:sldMk cId="4262485413" sldId="526"/>
        </pc:sldMkLst>
      </pc:sldChg>
      <pc:sldChg chg="del">
        <pc:chgData name="dj black" userId="69d04372833c53a2" providerId="LiveId" clId="{509B7ED2-E39D-40EF-A2CE-96C61AEA0AA1}" dt="2024-01-31T19:32:32.866" v="2782" actId="47"/>
        <pc:sldMkLst>
          <pc:docMk/>
          <pc:sldMk cId="4218750106" sldId="527"/>
        </pc:sldMkLst>
      </pc:sldChg>
      <pc:sldChg chg="del">
        <pc:chgData name="dj black" userId="69d04372833c53a2" providerId="LiveId" clId="{509B7ED2-E39D-40EF-A2CE-96C61AEA0AA1}" dt="2024-01-31T19:32:42.125" v="2783" actId="47"/>
        <pc:sldMkLst>
          <pc:docMk/>
          <pc:sldMk cId="851132890" sldId="529"/>
        </pc:sldMkLst>
      </pc:sldChg>
      <pc:sldChg chg="addSp delSp modSp mod">
        <pc:chgData name="dj black" userId="69d04372833c53a2" providerId="LiveId" clId="{509B7ED2-E39D-40EF-A2CE-96C61AEA0AA1}" dt="2024-02-01T13:43:31.325" v="4312" actId="255"/>
        <pc:sldMkLst>
          <pc:docMk/>
          <pc:sldMk cId="4002476508" sldId="530"/>
        </pc:sldMkLst>
        <pc:spChg chg="mod">
          <ac:chgData name="dj black" userId="69d04372833c53a2" providerId="LiveId" clId="{509B7ED2-E39D-40EF-A2CE-96C61AEA0AA1}" dt="2024-02-01T13:33:53.343" v="4149" actId="20577"/>
          <ac:spMkLst>
            <pc:docMk/>
            <pc:sldMk cId="4002476508" sldId="530"/>
            <ac:spMk id="5" creationId="{C8855392-9FED-4979-8AC6-A73037648D43}"/>
          </ac:spMkLst>
        </pc:spChg>
        <pc:spChg chg="mod">
          <ac:chgData name="dj black" userId="69d04372833c53a2" providerId="LiveId" clId="{509B7ED2-E39D-40EF-A2CE-96C61AEA0AA1}" dt="2024-02-01T13:43:25.762" v="4311" actId="255"/>
          <ac:spMkLst>
            <pc:docMk/>
            <pc:sldMk cId="4002476508" sldId="530"/>
            <ac:spMk id="6" creationId="{96B456BC-CB7E-36DF-F5CA-87073CECD54E}"/>
          </ac:spMkLst>
        </pc:spChg>
        <pc:spChg chg="add mod">
          <ac:chgData name="dj black" userId="69d04372833c53a2" providerId="LiveId" clId="{509B7ED2-E39D-40EF-A2CE-96C61AEA0AA1}" dt="2024-02-01T13:43:31.325" v="4312" actId="255"/>
          <ac:spMkLst>
            <pc:docMk/>
            <pc:sldMk cId="4002476508" sldId="530"/>
            <ac:spMk id="10" creationId="{772F1DA4-1CB6-52AC-8A9C-0D64ED15EF53}"/>
          </ac:spMkLst>
        </pc:spChg>
        <pc:spChg chg="mod">
          <ac:chgData name="dj black" userId="69d04372833c53a2" providerId="LiveId" clId="{509B7ED2-E39D-40EF-A2CE-96C61AEA0AA1}" dt="2024-02-01T13:30:17.787" v="3941" actId="20577"/>
          <ac:spMkLst>
            <pc:docMk/>
            <pc:sldMk cId="4002476508" sldId="530"/>
            <ac:spMk id="11" creationId="{774383B4-AACC-4685-AB80-6888FAA0B696}"/>
          </ac:spMkLst>
        </pc:spChg>
        <pc:picChg chg="del mod">
          <ac:chgData name="dj black" userId="69d04372833c53a2" providerId="LiveId" clId="{509B7ED2-E39D-40EF-A2CE-96C61AEA0AA1}" dt="2024-02-01T13:42:53.936" v="4304" actId="478"/>
          <ac:picMkLst>
            <pc:docMk/>
            <pc:sldMk cId="4002476508" sldId="530"/>
            <ac:picMk id="2" creationId="{FEEDD8E6-E34C-EB95-D83E-92670CB67229}"/>
          </ac:picMkLst>
        </pc:picChg>
        <pc:picChg chg="del">
          <ac:chgData name="dj black" userId="69d04372833c53a2" providerId="LiveId" clId="{509B7ED2-E39D-40EF-A2CE-96C61AEA0AA1}" dt="2024-02-01T13:42:55.658" v="4305" actId="478"/>
          <ac:picMkLst>
            <pc:docMk/>
            <pc:sldMk cId="4002476508" sldId="530"/>
            <ac:picMk id="7" creationId="{B07614D2-E51A-A8AC-F719-14088A741F03}"/>
          </ac:picMkLst>
        </pc:picChg>
      </pc:sldChg>
      <pc:sldChg chg="del">
        <pc:chgData name="dj black" userId="69d04372833c53a2" providerId="LiveId" clId="{509B7ED2-E39D-40EF-A2CE-96C61AEA0AA1}" dt="2024-01-31T19:32:44.658" v="2784" actId="47"/>
        <pc:sldMkLst>
          <pc:docMk/>
          <pc:sldMk cId="269116775" sldId="531"/>
        </pc:sldMkLst>
      </pc:sldChg>
      <pc:sldChg chg="del">
        <pc:chgData name="dj black" userId="69d04372833c53a2" providerId="LiveId" clId="{509B7ED2-E39D-40EF-A2CE-96C61AEA0AA1}" dt="2024-01-31T19:33:12.592" v="2794" actId="47"/>
        <pc:sldMkLst>
          <pc:docMk/>
          <pc:sldMk cId="702114182" sldId="533"/>
        </pc:sldMkLst>
      </pc:sldChg>
      <pc:sldChg chg="del">
        <pc:chgData name="dj black" userId="69d04372833c53a2" providerId="LiveId" clId="{509B7ED2-E39D-40EF-A2CE-96C61AEA0AA1}" dt="2024-01-31T19:33:09.873" v="2793" actId="47"/>
        <pc:sldMkLst>
          <pc:docMk/>
          <pc:sldMk cId="4015737166" sldId="534"/>
        </pc:sldMkLst>
      </pc:sldChg>
      <pc:sldChg chg="del">
        <pc:chgData name="dj black" userId="69d04372833c53a2" providerId="LiveId" clId="{509B7ED2-E39D-40EF-A2CE-96C61AEA0AA1}" dt="2024-01-31T19:33:06.890" v="2792" actId="47"/>
        <pc:sldMkLst>
          <pc:docMk/>
          <pc:sldMk cId="528158431" sldId="535"/>
        </pc:sldMkLst>
      </pc:sldChg>
      <pc:sldChg chg="del">
        <pc:chgData name="dj black" userId="69d04372833c53a2" providerId="LiveId" clId="{509B7ED2-E39D-40EF-A2CE-96C61AEA0AA1}" dt="2024-01-31T19:33:04.248" v="2791" actId="47"/>
        <pc:sldMkLst>
          <pc:docMk/>
          <pc:sldMk cId="3724100650" sldId="536"/>
        </pc:sldMkLst>
      </pc:sldChg>
      <pc:sldChg chg="del">
        <pc:chgData name="dj black" userId="69d04372833c53a2" providerId="LiveId" clId="{509B7ED2-E39D-40EF-A2CE-96C61AEA0AA1}" dt="2024-01-31T19:33:02.174" v="2790" actId="47"/>
        <pc:sldMkLst>
          <pc:docMk/>
          <pc:sldMk cId="3478601030" sldId="537"/>
        </pc:sldMkLst>
      </pc:sldChg>
      <pc:sldChg chg="del">
        <pc:chgData name="dj black" userId="69d04372833c53a2" providerId="LiveId" clId="{509B7ED2-E39D-40EF-A2CE-96C61AEA0AA1}" dt="2024-01-31T19:32:58.412" v="2789" actId="47"/>
        <pc:sldMkLst>
          <pc:docMk/>
          <pc:sldMk cId="1724789408" sldId="538"/>
        </pc:sldMkLst>
      </pc:sldChg>
      <pc:sldChg chg="del">
        <pc:chgData name="dj black" userId="69d04372833c53a2" providerId="LiveId" clId="{509B7ED2-E39D-40EF-A2CE-96C61AEA0AA1}" dt="2024-01-31T19:32:54.770" v="2787" actId="47"/>
        <pc:sldMkLst>
          <pc:docMk/>
          <pc:sldMk cId="2554882075" sldId="539"/>
        </pc:sldMkLst>
      </pc:sldChg>
      <pc:sldChg chg="del">
        <pc:chgData name="dj black" userId="69d04372833c53a2" providerId="LiveId" clId="{509B7ED2-E39D-40EF-A2CE-96C61AEA0AA1}" dt="2024-01-31T19:32:56.593" v="2788" actId="47"/>
        <pc:sldMkLst>
          <pc:docMk/>
          <pc:sldMk cId="3158064620" sldId="540"/>
        </pc:sldMkLst>
      </pc:sldChg>
      <pc:sldChg chg="del">
        <pc:chgData name="dj black" userId="69d04372833c53a2" providerId="LiveId" clId="{509B7ED2-E39D-40EF-A2CE-96C61AEA0AA1}" dt="2024-01-31T19:32:52.555" v="2786" actId="47"/>
        <pc:sldMkLst>
          <pc:docMk/>
          <pc:sldMk cId="1198395546" sldId="541"/>
        </pc:sldMkLst>
      </pc:sldChg>
      <pc:sldChg chg="del">
        <pc:chgData name="dj black" userId="69d04372833c53a2" providerId="LiveId" clId="{509B7ED2-E39D-40EF-A2CE-96C61AEA0AA1}" dt="2024-01-31T19:32:50.656" v="2785" actId="47"/>
        <pc:sldMkLst>
          <pc:docMk/>
          <pc:sldMk cId="3196447579" sldId="542"/>
        </pc:sldMkLst>
      </pc:sldChg>
      <pc:sldChg chg="addSp delSp modSp mod">
        <pc:chgData name="dj black" userId="69d04372833c53a2" providerId="LiveId" clId="{509B7ED2-E39D-40EF-A2CE-96C61AEA0AA1}" dt="2024-02-01T17:01:19.345" v="7049" actId="255"/>
        <pc:sldMkLst>
          <pc:docMk/>
          <pc:sldMk cId="1088977458" sldId="543"/>
        </pc:sldMkLst>
        <pc:spChg chg="add mod">
          <ac:chgData name="dj black" userId="69d04372833c53a2" providerId="LiveId" clId="{509B7ED2-E39D-40EF-A2CE-96C61AEA0AA1}" dt="2024-02-01T17:01:19.345" v="7049" actId="255"/>
          <ac:spMkLst>
            <pc:docMk/>
            <pc:sldMk cId="1088977458" sldId="543"/>
            <ac:spMk id="3" creationId="{CD0A652D-9566-7517-F6F2-20BD6CA5D0B2}"/>
          </ac:spMkLst>
        </pc:spChg>
        <pc:spChg chg="mod">
          <ac:chgData name="dj black" userId="69d04372833c53a2" providerId="LiveId" clId="{509B7ED2-E39D-40EF-A2CE-96C61AEA0AA1}" dt="2024-02-01T16:57:38.577" v="6978" actId="20577"/>
          <ac:spMkLst>
            <pc:docMk/>
            <pc:sldMk cId="1088977458" sldId="543"/>
            <ac:spMk id="5" creationId="{C8855392-9FED-4979-8AC6-A73037648D43}"/>
          </ac:spMkLst>
        </pc:spChg>
        <pc:spChg chg="del mod">
          <ac:chgData name="dj black" userId="69d04372833c53a2" providerId="LiveId" clId="{509B7ED2-E39D-40EF-A2CE-96C61AEA0AA1}" dt="2024-02-01T16:56:23.297" v="6930" actId="478"/>
          <ac:spMkLst>
            <pc:docMk/>
            <pc:sldMk cId="1088977458" sldId="543"/>
            <ac:spMk id="6" creationId="{96B456BC-CB7E-36DF-F5CA-87073CECD54E}"/>
          </ac:spMkLst>
        </pc:spChg>
        <pc:spChg chg="add mod">
          <ac:chgData name="dj black" userId="69d04372833c53a2" providerId="LiveId" clId="{509B7ED2-E39D-40EF-A2CE-96C61AEA0AA1}" dt="2024-02-01T17:01:13.339" v="7048" actId="255"/>
          <ac:spMkLst>
            <pc:docMk/>
            <pc:sldMk cId="1088977458" sldId="543"/>
            <ac:spMk id="12" creationId="{DF023571-817A-4A50-ED8B-9E84DA92E19B}"/>
          </ac:spMkLst>
        </pc:spChg>
        <pc:spChg chg="mod">
          <ac:chgData name="dj black" userId="69d04372833c53a2" providerId="LiveId" clId="{509B7ED2-E39D-40EF-A2CE-96C61AEA0AA1}" dt="2024-02-01T16:22:29.990" v="6155" actId="20577"/>
          <ac:spMkLst>
            <pc:docMk/>
            <pc:sldMk cId="1088977458" sldId="543"/>
            <ac:spMk id="13" creationId="{EEC3D0FF-B59D-47D4-8EEE-5EF3EA7C3CC0}"/>
          </ac:spMkLst>
        </pc:spChg>
        <pc:picChg chg="add del mod">
          <ac:chgData name="dj black" userId="69d04372833c53a2" providerId="LiveId" clId="{509B7ED2-E39D-40EF-A2CE-96C61AEA0AA1}" dt="2024-02-01T16:36:22.725" v="6448" actId="478"/>
          <ac:picMkLst>
            <pc:docMk/>
            <pc:sldMk cId="1088977458" sldId="543"/>
            <ac:picMk id="2" creationId="{8A4AE08D-13D6-C583-3E1C-23882ECDC329}"/>
          </ac:picMkLst>
        </pc:picChg>
        <pc:picChg chg="add del mod">
          <ac:chgData name="dj black" userId="69d04372833c53a2" providerId="LiveId" clId="{509B7ED2-E39D-40EF-A2CE-96C61AEA0AA1}" dt="2024-02-01T16:55:34.257" v="6924" actId="478"/>
          <ac:picMkLst>
            <pc:docMk/>
            <pc:sldMk cId="1088977458" sldId="543"/>
            <ac:picMk id="7" creationId="{0157EFE7-37DA-FDBE-A92B-E4AA333C2C55}"/>
          </ac:picMkLst>
        </pc:picChg>
        <pc:picChg chg="del">
          <ac:chgData name="dj black" userId="69d04372833c53a2" providerId="LiveId" clId="{509B7ED2-E39D-40EF-A2CE-96C61AEA0AA1}" dt="2024-02-01T16:33:01.712" v="6408" actId="478"/>
          <ac:picMkLst>
            <pc:docMk/>
            <pc:sldMk cId="1088977458" sldId="543"/>
            <ac:picMk id="7" creationId="{B07614D2-E51A-A8AC-F719-14088A741F03}"/>
          </ac:picMkLst>
        </pc:picChg>
        <pc:picChg chg="add del mod ord">
          <ac:chgData name="dj black" userId="69d04372833c53a2" providerId="LiveId" clId="{509B7ED2-E39D-40EF-A2CE-96C61AEA0AA1}" dt="2024-02-01T16:55:36.374" v="6925" actId="478"/>
          <ac:picMkLst>
            <pc:docMk/>
            <pc:sldMk cId="1088977458" sldId="543"/>
            <ac:picMk id="10" creationId="{F3EDF269-067F-58B6-9E35-B041FEA66444}"/>
          </ac:picMkLst>
        </pc:picChg>
        <pc:picChg chg="del">
          <ac:chgData name="dj black" userId="69d04372833c53a2" providerId="LiveId" clId="{509B7ED2-E39D-40EF-A2CE-96C61AEA0AA1}" dt="2024-02-01T16:32:59.390" v="6407" actId="478"/>
          <ac:picMkLst>
            <pc:docMk/>
            <pc:sldMk cId="1088977458" sldId="543"/>
            <ac:picMk id="15" creationId="{27AE9754-DD3F-5089-2692-F215E367E185}"/>
          </ac:picMkLst>
        </pc:picChg>
        <pc:picChg chg="del">
          <ac:chgData name="dj black" userId="69d04372833c53a2" providerId="LiveId" clId="{509B7ED2-E39D-40EF-A2CE-96C61AEA0AA1}" dt="2024-02-01T16:32:54.780" v="6406" actId="478"/>
          <ac:picMkLst>
            <pc:docMk/>
            <pc:sldMk cId="1088977458" sldId="543"/>
            <ac:picMk id="16" creationId="{38E3C056-6FF9-83E4-1161-9F994E1EEF71}"/>
          </ac:picMkLst>
        </pc:picChg>
        <pc:picChg chg="del">
          <ac:chgData name="dj black" userId="69d04372833c53a2" providerId="LiveId" clId="{509B7ED2-E39D-40EF-A2CE-96C61AEA0AA1}" dt="2024-02-01T16:32:52.784" v="6405" actId="478"/>
          <ac:picMkLst>
            <pc:docMk/>
            <pc:sldMk cId="1088977458" sldId="543"/>
            <ac:picMk id="18" creationId="{627E0F0A-E46F-CC42-BBE1-60648EB167B8}"/>
          </ac:picMkLst>
        </pc:picChg>
      </pc:sldChg>
      <pc:sldChg chg="modSp add mod ord">
        <pc:chgData name="dj black" userId="69d04372833c53a2" providerId="LiveId" clId="{509B7ED2-E39D-40EF-A2CE-96C61AEA0AA1}" dt="2024-02-01T17:31:46.784" v="7496" actId="313"/>
        <pc:sldMkLst>
          <pc:docMk/>
          <pc:sldMk cId="904382752" sldId="544"/>
        </pc:sldMkLst>
        <pc:spChg chg="mod">
          <ac:chgData name="dj black" userId="69d04372833c53a2" providerId="LiveId" clId="{509B7ED2-E39D-40EF-A2CE-96C61AEA0AA1}" dt="2024-02-01T17:31:46.784" v="7496" actId="313"/>
          <ac:spMkLst>
            <pc:docMk/>
            <pc:sldMk cId="904382752" sldId="544"/>
            <ac:spMk id="5" creationId="{C8855392-9FED-4979-8AC6-A73037648D43}"/>
          </ac:spMkLst>
        </pc:spChg>
      </pc:sldChg>
      <pc:sldChg chg="addSp delSp modSp add mod">
        <pc:chgData name="dj black" userId="69d04372833c53a2" providerId="LiveId" clId="{509B7ED2-E39D-40EF-A2CE-96C61AEA0AA1}" dt="2024-01-31T15:45:01.360" v="942" actId="20577"/>
        <pc:sldMkLst>
          <pc:docMk/>
          <pc:sldMk cId="895218708" sldId="545"/>
        </pc:sldMkLst>
        <pc:spChg chg="mod">
          <ac:chgData name="dj black" userId="69d04372833c53a2" providerId="LiveId" clId="{509B7ED2-E39D-40EF-A2CE-96C61AEA0AA1}" dt="2024-01-31T15:45:01.360" v="942" actId="20577"/>
          <ac:spMkLst>
            <pc:docMk/>
            <pc:sldMk cId="895218708" sldId="545"/>
            <ac:spMk id="5" creationId="{C8855392-9FED-4979-8AC6-A73037648D43}"/>
          </ac:spMkLst>
        </pc:spChg>
        <pc:spChg chg="mod">
          <ac:chgData name="dj black" userId="69d04372833c53a2" providerId="LiveId" clId="{509B7ED2-E39D-40EF-A2CE-96C61AEA0AA1}" dt="2024-01-31T15:44:28.200" v="938" actId="1076"/>
          <ac:spMkLst>
            <pc:docMk/>
            <pc:sldMk cId="895218708" sldId="545"/>
            <ac:spMk id="10" creationId="{89AE097B-B009-AFC0-A6CF-F00445E5B4DA}"/>
          </ac:spMkLst>
        </pc:spChg>
        <pc:spChg chg="del mod">
          <ac:chgData name="dj black" userId="69d04372833c53a2" providerId="LiveId" clId="{509B7ED2-E39D-40EF-A2CE-96C61AEA0AA1}" dt="2024-01-31T15:39:50.869" v="701" actId="478"/>
          <ac:spMkLst>
            <pc:docMk/>
            <pc:sldMk cId="895218708" sldId="545"/>
            <ac:spMk id="15" creationId="{7EA86223-C0EB-F7CA-BA20-1CD8A4A16506}"/>
          </ac:spMkLst>
        </pc:spChg>
        <pc:picChg chg="mod">
          <ac:chgData name="dj black" userId="69d04372833c53a2" providerId="LiveId" clId="{509B7ED2-E39D-40EF-A2CE-96C61AEA0AA1}" dt="2024-01-31T15:39:55.852" v="702" actId="14100"/>
          <ac:picMkLst>
            <pc:docMk/>
            <pc:sldMk cId="895218708" sldId="545"/>
            <ac:picMk id="2" creationId="{0B072E7D-20F4-01F1-DBCC-AEDC7C4F6B6C}"/>
          </ac:picMkLst>
        </pc:picChg>
        <pc:picChg chg="add mod">
          <ac:chgData name="dj black" userId="69d04372833c53a2" providerId="LiveId" clId="{509B7ED2-E39D-40EF-A2CE-96C61AEA0AA1}" dt="2024-01-31T15:40:38.441" v="704" actId="1076"/>
          <ac:picMkLst>
            <pc:docMk/>
            <pc:sldMk cId="895218708" sldId="545"/>
            <ac:picMk id="3" creationId="{67EAE284-EAA8-5FFD-8F2B-5A3E039C1598}"/>
          </ac:picMkLst>
        </pc:picChg>
        <pc:picChg chg="del">
          <ac:chgData name="dj black" userId="69d04372833c53a2" providerId="LiveId" clId="{509B7ED2-E39D-40EF-A2CE-96C61AEA0AA1}" dt="2024-01-31T15:39:12.107" v="654" actId="478"/>
          <ac:picMkLst>
            <pc:docMk/>
            <pc:sldMk cId="895218708" sldId="545"/>
            <ac:picMk id="14" creationId="{A7797CCF-228F-B772-1A24-808BAEDBB2D0}"/>
          </ac:picMkLst>
        </pc:picChg>
      </pc:sldChg>
      <pc:sldChg chg="addSp delSp modSp add mod">
        <pc:chgData name="dj black" userId="69d04372833c53a2" providerId="LiveId" clId="{509B7ED2-E39D-40EF-A2CE-96C61AEA0AA1}" dt="2024-01-31T16:22:12.832" v="1332" actId="20577"/>
        <pc:sldMkLst>
          <pc:docMk/>
          <pc:sldMk cId="530286480" sldId="546"/>
        </pc:sldMkLst>
        <pc:spChg chg="mod">
          <ac:chgData name="dj black" userId="69d04372833c53a2" providerId="LiveId" clId="{509B7ED2-E39D-40EF-A2CE-96C61AEA0AA1}" dt="2024-01-31T16:22:12.832" v="1332" actId="20577"/>
          <ac:spMkLst>
            <pc:docMk/>
            <pc:sldMk cId="530286480" sldId="546"/>
            <ac:spMk id="5" creationId="{C8855392-9FED-4979-8AC6-A73037648D43}"/>
          </ac:spMkLst>
        </pc:spChg>
        <pc:spChg chg="mod">
          <ac:chgData name="dj black" userId="69d04372833c53a2" providerId="LiveId" clId="{509B7ED2-E39D-40EF-A2CE-96C61AEA0AA1}" dt="2024-01-31T16:10:06.429" v="1092" actId="14100"/>
          <ac:spMkLst>
            <pc:docMk/>
            <pc:sldMk cId="530286480" sldId="546"/>
            <ac:spMk id="10" creationId="{89AE097B-B009-AFC0-A6CF-F00445E5B4DA}"/>
          </ac:spMkLst>
        </pc:spChg>
        <pc:spChg chg="add mod">
          <ac:chgData name="dj black" userId="69d04372833c53a2" providerId="LiveId" clId="{509B7ED2-E39D-40EF-A2CE-96C61AEA0AA1}" dt="2024-01-31T16:10:48.866" v="1113" actId="20577"/>
          <ac:spMkLst>
            <pc:docMk/>
            <pc:sldMk cId="530286480" sldId="546"/>
            <ac:spMk id="17" creationId="{8FDD0F3C-2DF9-108F-58B9-29AA6C571FD1}"/>
          </ac:spMkLst>
        </pc:spChg>
        <pc:spChg chg="add mod">
          <ac:chgData name="dj black" userId="69d04372833c53a2" providerId="LiveId" clId="{509B7ED2-E39D-40EF-A2CE-96C61AEA0AA1}" dt="2024-01-31T16:13:27.642" v="1242" actId="1076"/>
          <ac:spMkLst>
            <pc:docMk/>
            <pc:sldMk cId="530286480" sldId="546"/>
            <ac:spMk id="18" creationId="{FC5A4624-DE07-237D-70E6-09EA2FFE6D00}"/>
          </ac:spMkLst>
        </pc:spChg>
        <pc:picChg chg="mod">
          <ac:chgData name="dj black" userId="69d04372833c53a2" providerId="LiveId" clId="{509B7ED2-E39D-40EF-A2CE-96C61AEA0AA1}" dt="2024-01-31T16:06:21.061" v="1012" actId="14100"/>
          <ac:picMkLst>
            <pc:docMk/>
            <pc:sldMk cId="530286480" sldId="546"/>
            <ac:picMk id="2" creationId="{0B072E7D-20F4-01F1-DBCC-AEDC7C4F6B6C}"/>
          </ac:picMkLst>
        </pc:picChg>
        <pc:picChg chg="del mod">
          <ac:chgData name="dj black" userId="69d04372833c53a2" providerId="LiveId" clId="{509B7ED2-E39D-40EF-A2CE-96C61AEA0AA1}" dt="2024-01-31T15:46:10.150" v="946" actId="478"/>
          <ac:picMkLst>
            <pc:docMk/>
            <pc:sldMk cId="530286480" sldId="546"/>
            <ac:picMk id="3" creationId="{67EAE284-EAA8-5FFD-8F2B-5A3E039C1598}"/>
          </ac:picMkLst>
        </pc:picChg>
        <pc:picChg chg="add mod">
          <ac:chgData name="dj black" userId="69d04372833c53a2" providerId="LiveId" clId="{509B7ED2-E39D-40EF-A2CE-96C61AEA0AA1}" dt="2024-01-31T16:07:13.894" v="1036" actId="1076"/>
          <ac:picMkLst>
            <pc:docMk/>
            <pc:sldMk cId="530286480" sldId="546"/>
            <ac:picMk id="6" creationId="{FC4F323E-704D-CB23-8CAF-FD1048499A33}"/>
          </ac:picMkLst>
        </pc:picChg>
        <pc:picChg chg="add mod">
          <ac:chgData name="dj black" userId="69d04372833c53a2" providerId="LiveId" clId="{509B7ED2-E39D-40EF-A2CE-96C61AEA0AA1}" dt="2024-01-31T16:07:11.959" v="1035" actId="1076"/>
          <ac:picMkLst>
            <pc:docMk/>
            <pc:sldMk cId="530286480" sldId="546"/>
            <ac:picMk id="12" creationId="{6508F2D8-ED7E-83BB-B281-209CA02C03B5}"/>
          </ac:picMkLst>
        </pc:picChg>
        <pc:picChg chg="add mod">
          <ac:chgData name="dj black" userId="69d04372833c53a2" providerId="LiveId" clId="{509B7ED2-E39D-40EF-A2CE-96C61AEA0AA1}" dt="2024-01-31T16:07:52.809" v="1039" actId="1076"/>
          <ac:picMkLst>
            <pc:docMk/>
            <pc:sldMk cId="530286480" sldId="546"/>
            <ac:picMk id="14" creationId="{E7BB8F74-81DA-18E0-A06F-AB1B0C7B4A4B}"/>
          </ac:picMkLst>
        </pc:picChg>
        <pc:picChg chg="add mod">
          <ac:chgData name="dj black" userId="69d04372833c53a2" providerId="LiveId" clId="{509B7ED2-E39D-40EF-A2CE-96C61AEA0AA1}" dt="2024-01-31T16:07:57.336" v="1040" actId="1076"/>
          <ac:picMkLst>
            <pc:docMk/>
            <pc:sldMk cId="530286480" sldId="546"/>
            <ac:picMk id="15" creationId="{9C6DC46F-6DE1-3DF6-C114-5152BCA3142F}"/>
          </ac:picMkLst>
        </pc:picChg>
        <pc:picChg chg="add mod ord">
          <ac:chgData name="dj black" userId="69d04372833c53a2" providerId="LiveId" clId="{509B7ED2-E39D-40EF-A2CE-96C61AEA0AA1}" dt="2024-01-31T16:07:10.412" v="1034" actId="14100"/>
          <ac:picMkLst>
            <pc:docMk/>
            <pc:sldMk cId="530286480" sldId="546"/>
            <ac:picMk id="16" creationId="{15CBFF99-3152-F21B-9014-2EE59438DF64}"/>
          </ac:picMkLst>
        </pc:picChg>
      </pc:sldChg>
      <pc:sldChg chg="addSp delSp modSp add mod">
        <pc:chgData name="dj black" userId="69d04372833c53a2" providerId="LiveId" clId="{509B7ED2-E39D-40EF-A2CE-96C61AEA0AA1}" dt="2024-01-31T16:29:07.280" v="1463" actId="20577"/>
        <pc:sldMkLst>
          <pc:docMk/>
          <pc:sldMk cId="3851598732" sldId="547"/>
        </pc:sldMkLst>
        <pc:spChg chg="add del mod">
          <ac:chgData name="dj black" userId="69d04372833c53a2" providerId="LiveId" clId="{509B7ED2-E39D-40EF-A2CE-96C61AEA0AA1}" dt="2024-01-31T16:24:58.043" v="1371" actId="478"/>
          <ac:spMkLst>
            <pc:docMk/>
            <pc:sldMk cId="3851598732" sldId="547"/>
            <ac:spMk id="3" creationId="{D976C00E-FF33-10D9-1B7D-CFA2A781D3C6}"/>
          </ac:spMkLst>
        </pc:spChg>
        <pc:spChg chg="mod">
          <ac:chgData name="dj black" userId="69d04372833c53a2" providerId="LiveId" clId="{509B7ED2-E39D-40EF-A2CE-96C61AEA0AA1}" dt="2024-01-31T16:23:41.198" v="1357" actId="20577"/>
          <ac:spMkLst>
            <pc:docMk/>
            <pc:sldMk cId="3851598732" sldId="547"/>
            <ac:spMk id="5" creationId="{C8855392-9FED-4979-8AC6-A73037648D43}"/>
          </ac:spMkLst>
        </pc:spChg>
        <pc:spChg chg="mod">
          <ac:chgData name="dj black" userId="69d04372833c53a2" providerId="LiveId" clId="{509B7ED2-E39D-40EF-A2CE-96C61AEA0AA1}" dt="2024-01-31T16:29:07.280" v="1463" actId="20577"/>
          <ac:spMkLst>
            <pc:docMk/>
            <pc:sldMk cId="3851598732" sldId="547"/>
            <ac:spMk id="10" creationId="{89AE097B-B009-AFC0-A6CF-F00445E5B4DA}"/>
          </ac:spMkLst>
        </pc:spChg>
        <pc:spChg chg="del mod">
          <ac:chgData name="dj black" userId="69d04372833c53a2" providerId="LiveId" clId="{509B7ED2-E39D-40EF-A2CE-96C61AEA0AA1}" dt="2024-01-31T16:25:05.330" v="1373" actId="478"/>
          <ac:spMkLst>
            <pc:docMk/>
            <pc:sldMk cId="3851598732" sldId="547"/>
            <ac:spMk id="17" creationId="{8FDD0F3C-2DF9-108F-58B9-29AA6C571FD1}"/>
          </ac:spMkLst>
        </pc:spChg>
        <pc:spChg chg="del mod">
          <ac:chgData name="dj black" userId="69d04372833c53a2" providerId="LiveId" clId="{509B7ED2-E39D-40EF-A2CE-96C61AEA0AA1}" dt="2024-01-31T16:24:12.917" v="1361" actId="478"/>
          <ac:spMkLst>
            <pc:docMk/>
            <pc:sldMk cId="3851598732" sldId="547"/>
            <ac:spMk id="18" creationId="{FC5A4624-DE07-237D-70E6-09EA2FFE6D00}"/>
          </ac:spMkLst>
        </pc:spChg>
        <pc:picChg chg="del mod">
          <ac:chgData name="dj black" userId="69d04372833c53a2" providerId="LiveId" clId="{509B7ED2-E39D-40EF-A2CE-96C61AEA0AA1}" dt="2024-01-31T16:24:17.522" v="1364" actId="478"/>
          <ac:picMkLst>
            <pc:docMk/>
            <pc:sldMk cId="3851598732" sldId="547"/>
            <ac:picMk id="2" creationId="{0B072E7D-20F4-01F1-DBCC-AEDC7C4F6B6C}"/>
          </ac:picMkLst>
        </pc:picChg>
        <pc:picChg chg="del">
          <ac:chgData name="dj black" userId="69d04372833c53a2" providerId="LiveId" clId="{509B7ED2-E39D-40EF-A2CE-96C61AEA0AA1}" dt="2024-01-31T16:24:06.834" v="1359" actId="478"/>
          <ac:picMkLst>
            <pc:docMk/>
            <pc:sldMk cId="3851598732" sldId="547"/>
            <ac:picMk id="6" creationId="{FC4F323E-704D-CB23-8CAF-FD1048499A33}"/>
          </ac:picMkLst>
        </pc:picChg>
        <pc:picChg chg="del">
          <ac:chgData name="dj black" userId="69d04372833c53a2" providerId="LiveId" clId="{509B7ED2-E39D-40EF-A2CE-96C61AEA0AA1}" dt="2024-01-31T16:24:09.127" v="1360" actId="478"/>
          <ac:picMkLst>
            <pc:docMk/>
            <pc:sldMk cId="3851598732" sldId="547"/>
            <ac:picMk id="12" creationId="{6508F2D8-ED7E-83BB-B281-209CA02C03B5}"/>
          </ac:picMkLst>
        </pc:picChg>
        <pc:picChg chg="del">
          <ac:chgData name="dj black" userId="69d04372833c53a2" providerId="LiveId" clId="{509B7ED2-E39D-40EF-A2CE-96C61AEA0AA1}" dt="2024-01-31T16:24:15.649" v="1362" actId="478"/>
          <ac:picMkLst>
            <pc:docMk/>
            <pc:sldMk cId="3851598732" sldId="547"/>
            <ac:picMk id="14" creationId="{E7BB8F74-81DA-18E0-A06F-AB1B0C7B4A4B}"/>
          </ac:picMkLst>
        </pc:picChg>
        <pc:picChg chg="del">
          <ac:chgData name="dj black" userId="69d04372833c53a2" providerId="LiveId" clId="{509B7ED2-E39D-40EF-A2CE-96C61AEA0AA1}" dt="2024-01-31T16:24:20.294" v="1365" actId="478"/>
          <ac:picMkLst>
            <pc:docMk/>
            <pc:sldMk cId="3851598732" sldId="547"/>
            <ac:picMk id="15" creationId="{9C6DC46F-6DE1-3DF6-C114-5152BCA3142F}"/>
          </ac:picMkLst>
        </pc:picChg>
        <pc:picChg chg="mod">
          <ac:chgData name="dj black" userId="69d04372833c53a2" providerId="LiveId" clId="{509B7ED2-E39D-40EF-A2CE-96C61AEA0AA1}" dt="2024-01-31T16:24:34.454" v="1368" actId="14100"/>
          <ac:picMkLst>
            <pc:docMk/>
            <pc:sldMk cId="3851598732" sldId="547"/>
            <ac:picMk id="16" creationId="{15CBFF99-3152-F21B-9014-2EE59438DF64}"/>
          </ac:picMkLst>
        </pc:picChg>
        <pc:picChg chg="add mod">
          <ac:chgData name="dj black" userId="69d04372833c53a2" providerId="LiveId" clId="{509B7ED2-E39D-40EF-A2CE-96C61AEA0AA1}" dt="2024-01-31T16:26:20.724" v="1397" actId="1076"/>
          <ac:picMkLst>
            <pc:docMk/>
            <pc:sldMk cId="3851598732" sldId="547"/>
            <ac:picMk id="19" creationId="{6BD1265E-56D2-D94C-9EF1-E8023BB0D565}"/>
          </ac:picMkLst>
        </pc:picChg>
      </pc:sldChg>
      <pc:sldChg chg="addSp delSp modSp add mod">
        <pc:chgData name="dj black" userId="69d04372833c53a2" providerId="LiveId" clId="{509B7ED2-E39D-40EF-A2CE-96C61AEA0AA1}" dt="2024-01-31T16:38:10.142" v="1746" actId="1076"/>
        <pc:sldMkLst>
          <pc:docMk/>
          <pc:sldMk cId="9801438" sldId="548"/>
        </pc:sldMkLst>
        <pc:spChg chg="add mod">
          <ac:chgData name="dj black" userId="69d04372833c53a2" providerId="LiveId" clId="{509B7ED2-E39D-40EF-A2CE-96C61AEA0AA1}" dt="2024-01-31T16:38:10.142" v="1746" actId="1076"/>
          <ac:spMkLst>
            <pc:docMk/>
            <pc:sldMk cId="9801438" sldId="548"/>
            <ac:spMk id="3" creationId="{CC3493E4-4408-C44E-0AB0-0C425F12C1EF}"/>
          </ac:spMkLst>
        </pc:spChg>
        <pc:spChg chg="mod">
          <ac:chgData name="dj black" userId="69d04372833c53a2" providerId="LiveId" clId="{509B7ED2-E39D-40EF-A2CE-96C61AEA0AA1}" dt="2024-01-31T16:27:42.460" v="1437" actId="20577"/>
          <ac:spMkLst>
            <pc:docMk/>
            <pc:sldMk cId="9801438" sldId="548"/>
            <ac:spMk id="5" creationId="{C8855392-9FED-4979-8AC6-A73037648D43}"/>
          </ac:spMkLst>
        </pc:spChg>
        <pc:spChg chg="mod">
          <ac:chgData name="dj black" userId="69d04372833c53a2" providerId="LiveId" clId="{509B7ED2-E39D-40EF-A2CE-96C61AEA0AA1}" dt="2024-01-31T16:34:37.192" v="1672" actId="255"/>
          <ac:spMkLst>
            <pc:docMk/>
            <pc:sldMk cId="9801438" sldId="548"/>
            <ac:spMk id="10" creationId="{89AE097B-B009-AFC0-A6CF-F00445E5B4DA}"/>
          </ac:spMkLst>
        </pc:spChg>
        <pc:picChg chg="add mod">
          <ac:chgData name="dj black" userId="69d04372833c53a2" providerId="LiveId" clId="{509B7ED2-E39D-40EF-A2CE-96C61AEA0AA1}" dt="2024-01-31T16:33:10.859" v="1564" actId="1076"/>
          <ac:picMkLst>
            <pc:docMk/>
            <pc:sldMk cId="9801438" sldId="548"/>
            <ac:picMk id="2" creationId="{776A36A0-1B44-5599-02B5-43E3476DEB97}"/>
          </ac:picMkLst>
        </pc:picChg>
        <pc:picChg chg="mod">
          <ac:chgData name="dj black" userId="69d04372833c53a2" providerId="LiveId" clId="{509B7ED2-E39D-40EF-A2CE-96C61AEA0AA1}" dt="2024-01-31T16:33:09.209" v="1563" actId="14100"/>
          <ac:picMkLst>
            <pc:docMk/>
            <pc:sldMk cId="9801438" sldId="548"/>
            <ac:picMk id="16" creationId="{15CBFF99-3152-F21B-9014-2EE59438DF64}"/>
          </ac:picMkLst>
        </pc:picChg>
        <pc:picChg chg="del">
          <ac:chgData name="dj black" userId="69d04372833c53a2" providerId="LiveId" clId="{509B7ED2-E39D-40EF-A2CE-96C61AEA0AA1}" dt="2024-01-31T16:28:07.806" v="1438" actId="478"/>
          <ac:picMkLst>
            <pc:docMk/>
            <pc:sldMk cId="9801438" sldId="548"/>
            <ac:picMk id="19" creationId="{6BD1265E-56D2-D94C-9EF1-E8023BB0D565}"/>
          </ac:picMkLst>
        </pc:picChg>
      </pc:sldChg>
      <pc:sldChg chg="addSp delSp modSp add mod">
        <pc:chgData name="dj black" userId="69d04372833c53a2" providerId="LiveId" clId="{509B7ED2-E39D-40EF-A2CE-96C61AEA0AA1}" dt="2024-01-31T17:30:37.942" v="2229" actId="20577"/>
        <pc:sldMkLst>
          <pc:docMk/>
          <pc:sldMk cId="503044126" sldId="549"/>
        </pc:sldMkLst>
        <pc:spChg chg="del mod">
          <ac:chgData name="dj black" userId="69d04372833c53a2" providerId="LiveId" clId="{509B7ED2-E39D-40EF-A2CE-96C61AEA0AA1}" dt="2024-01-31T16:46:36.604" v="1871" actId="478"/>
          <ac:spMkLst>
            <pc:docMk/>
            <pc:sldMk cId="503044126" sldId="549"/>
            <ac:spMk id="3" creationId="{CC3493E4-4408-C44E-0AB0-0C425F12C1EF}"/>
          </ac:spMkLst>
        </pc:spChg>
        <pc:spChg chg="mod">
          <ac:chgData name="dj black" userId="69d04372833c53a2" providerId="LiveId" clId="{509B7ED2-E39D-40EF-A2CE-96C61AEA0AA1}" dt="2024-01-31T16:41:48.457" v="1827" actId="313"/>
          <ac:spMkLst>
            <pc:docMk/>
            <pc:sldMk cId="503044126" sldId="549"/>
            <ac:spMk id="5" creationId="{C8855392-9FED-4979-8AC6-A73037648D43}"/>
          </ac:spMkLst>
        </pc:spChg>
        <pc:spChg chg="mod">
          <ac:chgData name="dj black" userId="69d04372833c53a2" providerId="LiveId" clId="{509B7ED2-E39D-40EF-A2CE-96C61AEA0AA1}" dt="2024-01-31T17:30:37.942" v="2229" actId="20577"/>
          <ac:spMkLst>
            <pc:docMk/>
            <pc:sldMk cId="503044126" sldId="549"/>
            <ac:spMk id="10" creationId="{89AE097B-B009-AFC0-A6CF-F00445E5B4DA}"/>
          </ac:spMkLst>
        </pc:spChg>
        <pc:spChg chg="add mod">
          <ac:chgData name="dj black" userId="69d04372833c53a2" providerId="LiveId" clId="{509B7ED2-E39D-40EF-A2CE-96C61AEA0AA1}" dt="2024-01-31T16:49:57.134" v="1895" actId="1076"/>
          <ac:spMkLst>
            <pc:docMk/>
            <pc:sldMk cId="503044126" sldId="549"/>
            <ac:spMk id="15" creationId="{BCD898C4-1D74-7B2C-8D76-A2D43365C1E5}"/>
          </ac:spMkLst>
        </pc:spChg>
        <pc:picChg chg="del">
          <ac:chgData name="dj black" userId="69d04372833c53a2" providerId="LiveId" clId="{509B7ED2-E39D-40EF-A2CE-96C61AEA0AA1}" dt="2024-01-31T16:41:52.016" v="1828" actId="478"/>
          <ac:picMkLst>
            <pc:docMk/>
            <pc:sldMk cId="503044126" sldId="549"/>
            <ac:picMk id="2" creationId="{776A36A0-1B44-5599-02B5-43E3476DEB97}"/>
          </ac:picMkLst>
        </pc:picChg>
        <pc:picChg chg="add mod">
          <ac:chgData name="dj black" userId="69d04372833c53a2" providerId="LiveId" clId="{509B7ED2-E39D-40EF-A2CE-96C61AEA0AA1}" dt="2024-01-31T16:46:19.170" v="1868" actId="1076"/>
          <ac:picMkLst>
            <pc:docMk/>
            <pc:sldMk cId="503044126" sldId="549"/>
            <ac:picMk id="6" creationId="{2E76E504-2AEB-F690-9480-2252E4DA664C}"/>
          </ac:picMkLst>
        </pc:picChg>
        <pc:picChg chg="add mod">
          <ac:chgData name="dj black" userId="69d04372833c53a2" providerId="LiveId" clId="{509B7ED2-E39D-40EF-A2CE-96C61AEA0AA1}" dt="2024-01-31T16:46:11.059" v="1863" actId="14100"/>
          <ac:picMkLst>
            <pc:docMk/>
            <pc:sldMk cId="503044126" sldId="549"/>
            <ac:picMk id="12" creationId="{8FCA438B-E077-B959-A79B-9784FB5A8221}"/>
          </ac:picMkLst>
        </pc:picChg>
        <pc:picChg chg="add">
          <ac:chgData name="dj black" userId="69d04372833c53a2" providerId="LiveId" clId="{509B7ED2-E39D-40EF-A2CE-96C61AEA0AA1}" dt="2024-01-31T16:48:02.287" v="1885"/>
          <ac:picMkLst>
            <pc:docMk/>
            <pc:sldMk cId="503044126" sldId="549"/>
            <ac:picMk id="14" creationId="{061EFBCA-EAE2-3BCC-FAE1-BC450BEFA725}"/>
          </ac:picMkLst>
        </pc:picChg>
        <pc:picChg chg="mod">
          <ac:chgData name="dj black" userId="69d04372833c53a2" providerId="LiveId" clId="{509B7ED2-E39D-40EF-A2CE-96C61AEA0AA1}" dt="2024-01-31T16:46:23.805" v="1869" actId="14100"/>
          <ac:picMkLst>
            <pc:docMk/>
            <pc:sldMk cId="503044126" sldId="549"/>
            <ac:picMk id="16" creationId="{15CBFF99-3152-F21B-9014-2EE59438DF64}"/>
          </ac:picMkLst>
        </pc:picChg>
      </pc:sldChg>
      <pc:sldChg chg="addSp delSp modSp add mod">
        <pc:chgData name="dj black" userId="69d04372833c53a2" providerId="LiveId" clId="{509B7ED2-E39D-40EF-A2CE-96C61AEA0AA1}" dt="2024-01-31T18:01:31.028" v="2708" actId="20577"/>
        <pc:sldMkLst>
          <pc:docMk/>
          <pc:sldMk cId="3927176744" sldId="550"/>
        </pc:sldMkLst>
        <pc:spChg chg="add del mod">
          <ac:chgData name="dj black" userId="69d04372833c53a2" providerId="LiveId" clId="{509B7ED2-E39D-40EF-A2CE-96C61AEA0AA1}" dt="2024-01-31T17:58:12.013" v="2667" actId="478"/>
          <ac:spMkLst>
            <pc:docMk/>
            <pc:sldMk cId="3927176744" sldId="550"/>
            <ac:spMk id="2" creationId="{AB9561F6-E9FF-D878-A00F-6D08A4ADF172}"/>
          </ac:spMkLst>
        </pc:spChg>
        <pc:spChg chg="mod">
          <ac:chgData name="dj black" userId="69d04372833c53a2" providerId="LiveId" clId="{509B7ED2-E39D-40EF-A2CE-96C61AEA0AA1}" dt="2024-01-31T17:27:00.465" v="2182" actId="20577"/>
          <ac:spMkLst>
            <pc:docMk/>
            <pc:sldMk cId="3927176744" sldId="550"/>
            <ac:spMk id="5" creationId="{C8855392-9FED-4979-8AC6-A73037648D43}"/>
          </ac:spMkLst>
        </pc:spChg>
        <pc:spChg chg="mod">
          <ac:chgData name="dj black" userId="69d04372833c53a2" providerId="LiveId" clId="{509B7ED2-E39D-40EF-A2CE-96C61AEA0AA1}" dt="2024-01-31T18:01:31.028" v="2708" actId="20577"/>
          <ac:spMkLst>
            <pc:docMk/>
            <pc:sldMk cId="3927176744" sldId="550"/>
            <ac:spMk id="10" creationId="{89AE097B-B009-AFC0-A6CF-F00445E5B4DA}"/>
          </ac:spMkLst>
        </pc:spChg>
        <pc:spChg chg="del mod">
          <ac:chgData name="dj black" userId="69d04372833c53a2" providerId="LiveId" clId="{509B7ED2-E39D-40EF-A2CE-96C61AEA0AA1}" dt="2024-01-31T17:24:55.295" v="2103" actId="478"/>
          <ac:spMkLst>
            <pc:docMk/>
            <pc:sldMk cId="3927176744" sldId="550"/>
            <ac:spMk id="15" creationId="{BCD898C4-1D74-7B2C-8D76-A2D43365C1E5}"/>
          </ac:spMkLst>
        </pc:spChg>
        <pc:picChg chg="add del mod">
          <ac:chgData name="dj black" userId="69d04372833c53a2" providerId="LiveId" clId="{509B7ED2-E39D-40EF-A2CE-96C61AEA0AA1}" dt="2024-01-31T17:52:24.616" v="2562" actId="478"/>
          <ac:picMkLst>
            <pc:docMk/>
            <pc:sldMk cId="3927176744" sldId="550"/>
            <ac:picMk id="3" creationId="{95C8FDA4-E2EE-9C23-6F13-BA1613C6719C}"/>
          </ac:picMkLst>
        </pc:picChg>
        <pc:picChg chg="del mod">
          <ac:chgData name="dj black" userId="69d04372833c53a2" providerId="LiveId" clId="{509B7ED2-E39D-40EF-A2CE-96C61AEA0AA1}" dt="2024-01-31T17:29:36.863" v="2218" actId="478"/>
          <ac:picMkLst>
            <pc:docMk/>
            <pc:sldMk cId="3927176744" sldId="550"/>
            <ac:picMk id="6" creationId="{2E76E504-2AEB-F690-9480-2252E4DA664C}"/>
          </ac:picMkLst>
        </pc:picChg>
        <pc:picChg chg="del">
          <ac:chgData name="dj black" userId="69d04372833c53a2" providerId="LiveId" clId="{509B7ED2-E39D-40EF-A2CE-96C61AEA0AA1}" dt="2024-01-31T17:29:39.142" v="2219" actId="478"/>
          <ac:picMkLst>
            <pc:docMk/>
            <pc:sldMk cId="3927176744" sldId="550"/>
            <ac:picMk id="12" creationId="{8FCA438B-E077-B959-A79B-9784FB5A8221}"/>
          </ac:picMkLst>
        </pc:picChg>
        <pc:picChg chg="add mod">
          <ac:chgData name="dj black" userId="69d04372833c53a2" providerId="LiveId" clId="{509B7ED2-E39D-40EF-A2CE-96C61AEA0AA1}" dt="2024-01-31T17:59:02.240" v="2679" actId="1076"/>
          <ac:picMkLst>
            <pc:docMk/>
            <pc:sldMk cId="3927176744" sldId="550"/>
            <ac:picMk id="14" creationId="{84FFFE3E-6387-8707-14A9-9F9B906B5843}"/>
          </ac:picMkLst>
        </pc:picChg>
        <pc:picChg chg="mod">
          <ac:chgData name="dj black" userId="69d04372833c53a2" providerId="LiveId" clId="{509B7ED2-E39D-40EF-A2CE-96C61AEA0AA1}" dt="2024-01-31T17:58:55.089" v="2676" actId="14100"/>
          <ac:picMkLst>
            <pc:docMk/>
            <pc:sldMk cId="3927176744" sldId="550"/>
            <ac:picMk id="16" creationId="{15CBFF99-3152-F21B-9014-2EE59438DF64}"/>
          </ac:picMkLst>
        </pc:picChg>
        <pc:picChg chg="add mod">
          <ac:chgData name="dj black" userId="69d04372833c53a2" providerId="LiveId" clId="{509B7ED2-E39D-40EF-A2CE-96C61AEA0AA1}" dt="2024-01-31T17:59:34.949" v="2691" actId="1076"/>
          <ac:picMkLst>
            <pc:docMk/>
            <pc:sldMk cId="3927176744" sldId="550"/>
            <ac:picMk id="17" creationId="{598F9D6A-E0C7-70ED-B5E0-026D7E800BD4}"/>
          </ac:picMkLst>
        </pc:picChg>
        <pc:picChg chg="add mod">
          <ac:chgData name="dj black" userId="69d04372833c53a2" providerId="LiveId" clId="{509B7ED2-E39D-40EF-A2CE-96C61AEA0AA1}" dt="2024-01-31T17:59:30.991" v="2690" actId="1076"/>
          <ac:picMkLst>
            <pc:docMk/>
            <pc:sldMk cId="3927176744" sldId="550"/>
            <ac:picMk id="18" creationId="{B616EF7B-55AC-69FF-B4AD-937A6CC0694D}"/>
          </ac:picMkLst>
        </pc:picChg>
      </pc:sldChg>
      <pc:sldChg chg="modSp add mod ord modNotesTx">
        <pc:chgData name="dj black" userId="69d04372833c53a2" providerId="LiveId" clId="{509B7ED2-E39D-40EF-A2CE-96C61AEA0AA1}" dt="2024-01-31T17:44:17.813" v="2483" actId="313"/>
        <pc:sldMkLst>
          <pc:docMk/>
          <pc:sldMk cId="4168269207" sldId="551"/>
        </pc:sldMkLst>
        <pc:spChg chg="mod">
          <ac:chgData name="dj black" userId="69d04372833c53a2" providerId="LiveId" clId="{509B7ED2-E39D-40EF-A2CE-96C61AEA0AA1}" dt="2024-01-31T17:42:33.885" v="2374" actId="20577"/>
          <ac:spMkLst>
            <pc:docMk/>
            <pc:sldMk cId="4168269207" sldId="551"/>
            <ac:spMk id="10" creationId="{89AE097B-B009-AFC0-A6CF-F00445E5B4DA}"/>
          </ac:spMkLst>
        </pc:spChg>
      </pc:sldChg>
      <pc:sldChg chg="addSp delSp modSp add mod">
        <pc:chgData name="dj black" userId="69d04372833c53a2" providerId="LiveId" clId="{509B7ED2-E39D-40EF-A2CE-96C61AEA0AA1}" dt="2024-01-31T20:28:39.203" v="3552" actId="1076"/>
        <pc:sldMkLst>
          <pc:docMk/>
          <pc:sldMk cId="3801587643" sldId="552"/>
        </pc:sldMkLst>
        <pc:spChg chg="mod">
          <ac:chgData name="dj black" userId="69d04372833c53a2" providerId="LiveId" clId="{509B7ED2-E39D-40EF-A2CE-96C61AEA0AA1}" dt="2024-01-31T20:11:45.350" v="3324" actId="20577"/>
          <ac:spMkLst>
            <pc:docMk/>
            <pc:sldMk cId="3801587643" sldId="552"/>
            <ac:spMk id="5" creationId="{C8855392-9FED-4979-8AC6-A73037648D43}"/>
          </ac:spMkLst>
        </pc:spChg>
        <pc:spChg chg="mod">
          <ac:chgData name="dj black" userId="69d04372833c53a2" providerId="LiveId" clId="{509B7ED2-E39D-40EF-A2CE-96C61AEA0AA1}" dt="2024-01-31T20:28:04.161" v="3547" actId="255"/>
          <ac:spMkLst>
            <pc:docMk/>
            <pc:sldMk cId="3801587643" sldId="552"/>
            <ac:spMk id="6" creationId="{96B456BC-CB7E-36DF-F5CA-87073CECD54E}"/>
          </ac:spMkLst>
        </pc:spChg>
        <pc:spChg chg="add mod">
          <ac:chgData name="dj black" userId="69d04372833c53a2" providerId="LiveId" clId="{509B7ED2-E39D-40EF-A2CE-96C61AEA0AA1}" dt="2024-01-31T20:28:39.203" v="3552" actId="1076"/>
          <ac:spMkLst>
            <pc:docMk/>
            <pc:sldMk cId="3801587643" sldId="552"/>
            <ac:spMk id="12" creationId="{5FA240D9-135F-A463-3B4F-09159427E06F}"/>
          </ac:spMkLst>
        </pc:spChg>
        <pc:picChg chg="del">
          <ac:chgData name="dj black" userId="69d04372833c53a2" providerId="LiveId" clId="{509B7ED2-E39D-40EF-A2CE-96C61AEA0AA1}" dt="2024-01-31T20:11:48.227" v="3325" actId="478"/>
          <ac:picMkLst>
            <pc:docMk/>
            <pc:sldMk cId="3801587643" sldId="552"/>
            <ac:picMk id="2" creationId="{49201AC9-06B0-CCA9-3295-C4EA9B8F9BFE}"/>
          </ac:picMkLst>
        </pc:picChg>
        <pc:picChg chg="add mod">
          <ac:chgData name="dj black" userId="69d04372833c53a2" providerId="LiveId" clId="{509B7ED2-E39D-40EF-A2CE-96C61AEA0AA1}" dt="2024-01-31T20:28:20.863" v="3548" actId="1076"/>
          <ac:picMkLst>
            <pc:docMk/>
            <pc:sldMk cId="3801587643" sldId="552"/>
            <ac:picMk id="3" creationId="{B08E4D2C-1E36-02B8-BC9C-2070238C0767}"/>
          </ac:picMkLst>
        </pc:picChg>
        <pc:picChg chg="mod">
          <ac:chgData name="dj black" userId="69d04372833c53a2" providerId="LiveId" clId="{509B7ED2-E39D-40EF-A2CE-96C61AEA0AA1}" dt="2024-01-31T20:18:17.881" v="3436" actId="14100"/>
          <ac:picMkLst>
            <pc:docMk/>
            <pc:sldMk cId="3801587643" sldId="552"/>
            <ac:picMk id="7" creationId="{B07614D2-E51A-A8AC-F719-14088A741F03}"/>
          </ac:picMkLst>
        </pc:picChg>
      </pc:sldChg>
      <pc:sldChg chg="addSp delSp modSp add mod">
        <pc:chgData name="dj black" userId="69d04372833c53a2" providerId="LiveId" clId="{509B7ED2-E39D-40EF-A2CE-96C61AEA0AA1}" dt="2024-01-31T20:45:49.850" v="3922" actId="20577"/>
        <pc:sldMkLst>
          <pc:docMk/>
          <pc:sldMk cId="3436451212" sldId="553"/>
        </pc:sldMkLst>
        <pc:spChg chg="add mod">
          <ac:chgData name="dj black" userId="69d04372833c53a2" providerId="LiveId" clId="{509B7ED2-E39D-40EF-A2CE-96C61AEA0AA1}" dt="2024-01-31T20:45:49.850" v="3922" actId="20577"/>
          <ac:spMkLst>
            <pc:docMk/>
            <pc:sldMk cId="3436451212" sldId="553"/>
            <ac:spMk id="2" creationId="{5CBD5686-9EB6-4DB7-DD2E-A0E45962C078}"/>
          </ac:spMkLst>
        </pc:spChg>
        <pc:spChg chg="mod">
          <ac:chgData name="dj black" userId="69d04372833c53a2" providerId="LiveId" clId="{509B7ED2-E39D-40EF-A2CE-96C61AEA0AA1}" dt="2024-01-31T20:30:32.238" v="3616" actId="6549"/>
          <ac:spMkLst>
            <pc:docMk/>
            <pc:sldMk cId="3436451212" sldId="553"/>
            <ac:spMk id="5" creationId="{C8855392-9FED-4979-8AC6-A73037648D43}"/>
          </ac:spMkLst>
        </pc:spChg>
        <pc:spChg chg="mod">
          <ac:chgData name="dj black" userId="69d04372833c53a2" providerId="LiveId" clId="{509B7ED2-E39D-40EF-A2CE-96C61AEA0AA1}" dt="2024-01-31T20:39:51.875" v="3713" actId="255"/>
          <ac:spMkLst>
            <pc:docMk/>
            <pc:sldMk cId="3436451212" sldId="553"/>
            <ac:spMk id="6" creationId="{96B456BC-CB7E-36DF-F5CA-87073CECD54E}"/>
          </ac:spMkLst>
        </pc:spChg>
        <pc:spChg chg="del">
          <ac:chgData name="dj black" userId="69d04372833c53a2" providerId="LiveId" clId="{509B7ED2-E39D-40EF-A2CE-96C61AEA0AA1}" dt="2024-01-31T20:30:45.658" v="3618" actId="478"/>
          <ac:spMkLst>
            <pc:docMk/>
            <pc:sldMk cId="3436451212" sldId="553"/>
            <ac:spMk id="12" creationId="{5FA240D9-135F-A463-3B4F-09159427E06F}"/>
          </ac:spMkLst>
        </pc:spChg>
        <pc:picChg chg="del">
          <ac:chgData name="dj black" userId="69d04372833c53a2" providerId="LiveId" clId="{509B7ED2-E39D-40EF-A2CE-96C61AEA0AA1}" dt="2024-01-31T20:30:37.768" v="3617" actId="478"/>
          <ac:picMkLst>
            <pc:docMk/>
            <pc:sldMk cId="3436451212" sldId="553"/>
            <ac:picMk id="3" creationId="{B08E4D2C-1E36-02B8-BC9C-2070238C0767}"/>
          </ac:picMkLst>
        </pc:picChg>
        <pc:picChg chg="mod">
          <ac:chgData name="dj black" userId="69d04372833c53a2" providerId="LiveId" clId="{509B7ED2-E39D-40EF-A2CE-96C61AEA0AA1}" dt="2024-01-31T20:39:56.595" v="3714" actId="14100"/>
          <ac:picMkLst>
            <pc:docMk/>
            <pc:sldMk cId="3436451212" sldId="553"/>
            <ac:picMk id="7" creationId="{B07614D2-E51A-A8AC-F719-14088A741F03}"/>
          </ac:picMkLst>
        </pc:picChg>
        <pc:picChg chg="add mod">
          <ac:chgData name="dj black" userId="69d04372833c53a2" providerId="LiveId" clId="{509B7ED2-E39D-40EF-A2CE-96C61AEA0AA1}" dt="2024-01-31T20:40:27.300" v="3732" actId="1076"/>
          <ac:picMkLst>
            <pc:docMk/>
            <pc:sldMk cId="3436451212" sldId="553"/>
            <ac:picMk id="10" creationId="{23507EF5-1AF8-EDEC-6692-68D6FEC61496}"/>
          </ac:picMkLst>
        </pc:picChg>
        <pc:picChg chg="add mod">
          <ac:chgData name="dj black" userId="69d04372833c53a2" providerId="LiveId" clId="{509B7ED2-E39D-40EF-A2CE-96C61AEA0AA1}" dt="2024-01-31T20:40:29.202" v="3733" actId="1076"/>
          <ac:picMkLst>
            <pc:docMk/>
            <pc:sldMk cId="3436451212" sldId="553"/>
            <ac:picMk id="14" creationId="{12B9A082-57D8-75AD-71D4-654280E9CCF8}"/>
          </ac:picMkLst>
        </pc:picChg>
        <pc:picChg chg="add mod">
          <ac:chgData name="dj black" userId="69d04372833c53a2" providerId="LiveId" clId="{509B7ED2-E39D-40EF-A2CE-96C61AEA0AA1}" dt="2024-01-31T20:39:06.833" v="3702" actId="1076"/>
          <ac:picMkLst>
            <pc:docMk/>
            <pc:sldMk cId="3436451212" sldId="553"/>
            <ac:picMk id="15" creationId="{7CFFA9EF-1748-02B5-5989-1480392B1DCB}"/>
          </ac:picMkLst>
        </pc:picChg>
        <pc:picChg chg="add mod">
          <ac:chgData name="dj black" userId="69d04372833c53a2" providerId="LiveId" clId="{509B7ED2-E39D-40EF-A2CE-96C61AEA0AA1}" dt="2024-01-31T20:40:25.526" v="3731" actId="1076"/>
          <ac:picMkLst>
            <pc:docMk/>
            <pc:sldMk cId="3436451212" sldId="553"/>
            <ac:picMk id="16" creationId="{3F749A68-5AC1-B049-66A8-F28913311F0F}"/>
          </ac:picMkLst>
        </pc:picChg>
      </pc:sldChg>
      <pc:sldChg chg="addSp delSp modSp add mod">
        <pc:chgData name="dj black" userId="69d04372833c53a2" providerId="LiveId" clId="{509B7ED2-E39D-40EF-A2CE-96C61AEA0AA1}" dt="2024-02-01T13:54:26.595" v="4533" actId="20577"/>
        <pc:sldMkLst>
          <pc:docMk/>
          <pc:sldMk cId="3854962685" sldId="554"/>
        </pc:sldMkLst>
        <pc:spChg chg="mod">
          <ac:chgData name="dj black" userId="69d04372833c53a2" providerId="LiveId" clId="{509B7ED2-E39D-40EF-A2CE-96C61AEA0AA1}" dt="2024-02-01T13:54:26.595" v="4533" actId="20577"/>
          <ac:spMkLst>
            <pc:docMk/>
            <pc:sldMk cId="3854962685" sldId="554"/>
            <ac:spMk id="5" creationId="{C8855392-9FED-4979-8AC6-A73037648D43}"/>
          </ac:spMkLst>
        </pc:spChg>
        <pc:spChg chg="mod">
          <ac:chgData name="dj black" userId="69d04372833c53a2" providerId="LiveId" clId="{509B7ED2-E39D-40EF-A2CE-96C61AEA0AA1}" dt="2024-02-01T13:53:01.429" v="4389" actId="1076"/>
          <ac:spMkLst>
            <pc:docMk/>
            <pc:sldMk cId="3854962685" sldId="554"/>
            <ac:spMk id="6" creationId="{96B456BC-CB7E-36DF-F5CA-87073CECD54E}"/>
          </ac:spMkLst>
        </pc:spChg>
        <pc:spChg chg="add mod">
          <ac:chgData name="dj black" userId="69d04372833c53a2" providerId="LiveId" clId="{509B7ED2-E39D-40EF-A2CE-96C61AEA0AA1}" dt="2024-02-01T13:53:05.932" v="4390" actId="255"/>
          <ac:spMkLst>
            <pc:docMk/>
            <pc:sldMk cId="3854962685" sldId="554"/>
            <ac:spMk id="12" creationId="{ECE83495-029B-157F-BBFF-CF1C90FB3872}"/>
          </ac:spMkLst>
        </pc:spChg>
        <pc:picChg chg="del">
          <ac:chgData name="dj black" userId="69d04372833c53a2" providerId="LiveId" clId="{509B7ED2-E39D-40EF-A2CE-96C61AEA0AA1}" dt="2024-02-01T13:45:45.628" v="4313" actId="478"/>
          <ac:picMkLst>
            <pc:docMk/>
            <pc:sldMk cId="3854962685" sldId="554"/>
            <ac:picMk id="2" creationId="{FEEDD8E6-E34C-EB95-D83E-92670CB67229}"/>
          </ac:picMkLst>
        </pc:picChg>
        <pc:picChg chg="add mod">
          <ac:chgData name="dj black" userId="69d04372833c53a2" providerId="LiveId" clId="{509B7ED2-E39D-40EF-A2CE-96C61AEA0AA1}" dt="2024-02-01T13:48:38.138" v="4360" actId="1076"/>
          <ac:picMkLst>
            <pc:docMk/>
            <pc:sldMk cId="3854962685" sldId="554"/>
            <ac:picMk id="3" creationId="{3BC7E33A-59AB-8B93-DB71-955704BDE132}"/>
          </ac:picMkLst>
        </pc:picChg>
        <pc:picChg chg="mod">
          <ac:chgData name="dj black" userId="69d04372833c53a2" providerId="LiveId" clId="{509B7ED2-E39D-40EF-A2CE-96C61AEA0AA1}" dt="2024-02-01T13:47:48.454" v="4349" actId="14100"/>
          <ac:picMkLst>
            <pc:docMk/>
            <pc:sldMk cId="3854962685" sldId="554"/>
            <ac:picMk id="7" creationId="{B07614D2-E51A-A8AC-F719-14088A741F03}"/>
          </ac:picMkLst>
        </pc:picChg>
        <pc:picChg chg="add mod">
          <ac:chgData name="dj black" userId="69d04372833c53a2" providerId="LiveId" clId="{509B7ED2-E39D-40EF-A2CE-96C61AEA0AA1}" dt="2024-02-01T13:48:30.287" v="4358" actId="1076"/>
          <ac:picMkLst>
            <pc:docMk/>
            <pc:sldMk cId="3854962685" sldId="554"/>
            <ac:picMk id="10" creationId="{5124B6A3-1FBA-1DC9-EBF3-FC216F831E8B}"/>
          </ac:picMkLst>
        </pc:picChg>
      </pc:sldChg>
      <pc:sldChg chg="addSp delSp modSp add mod">
        <pc:chgData name="dj black" userId="69d04372833c53a2" providerId="LiveId" clId="{509B7ED2-E39D-40EF-A2CE-96C61AEA0AA1}" dt="2024-02-01T14:03:19.216" v="4750" actId="1076"/>
        <pc:sldMkLst>
          <pc:docMk/>
          <pc:sldMk cId="916963491" sldId="555"/>
        </pc:sldMkLst>
        <pc:spChg chg="mod">
          <ac:chgData name="dj black" userId="69d04372833c53a2" providerId="LiveId" clId="{509B7ED2-E39D-40EF-A2CE-96C61AEA0AA1}" dt="2024-02-01T13:59:01.543" v="4661" actId="20577"/>
          <ac:spMkLst>
            <pc:docMk/>
            <pc:sldMk cId="916963491" sldId="555"/>
            <ac:spMk id="5" creationId="{C8855392-9FED-4979-8AC6-A73037648D43}"/>
          </ac:spMkLst>
        </pc:spChg>
        <pc:spChg chg="mod">
          <ac:chgData name="dj black" userId="69d04372833c53a2" providerId="LiveId" clId="{509B7ED2-E39D-40EF-A2CE-96C61AEA0AA1}" dt="2024-02-01T14:03:12.630" v="4748" actId="1076"/>
          <ac:spMkLst>
            <pc:docMk/>
            <pc:sldMk cId="916963491" sldId="555"/>
            <ac:spMk id="6" creationId="{96B456BC-CB7E-36DF-F5CA-87073CECD54E}"/>
          </ac:spMkLst>
        </pc:spChg>
        <pc:spChg chg="mod">
          <ac:chgData name="dj black" userId="69d04372833c53a2" providerId="LiveId" clId="{509B7ED2-E39D-40EF-A2CE-96C61AEA0AA1}" dt="2024-02-01T14:03:19.216" v="4750" actId="1076"/>
          <ac:spMkLst>
            <pc:docMk/>
            <pc:sldMk cId="916963491" sldId="555"/>
            <ac:spMk id="12" creationId="{ECE83495-029B-157F-BBFF-CF1C90FB3872}"/>
          </ac:spMkLst>
        </pc:spChg>
        <pc:picChg chg="add mod">
          <ac:chgData name="dj black" userId="69d04372833c53a2" providerId="LiveId" clId="{509B7ED2-E39D-40EF-A2CE-96C61AEA0AA1}" dt="2024-02-01T13:58:32.538" v="4549" actId="1076"/>
          <ac:picMkLst>
            <pc:docMk/>
            <pc:sldMk cId="916963491" sldId="555"/>
            <ac:picMk id="2" creationId="{23060BDB-81A1-68A3-9E7C-7BA1F312B5F5}"/>
          </ac:picMkLst>
        </pc:picChg>
        <pc:picChg chg="del">
          <ac:chgData name="dj black" userId="69d04372833c53a2" providerId="LiveId" clId="{509B7ED2-E39D-40EF-A2CE-96C61AEA0AA1}" dt="2024-02-01T13:58:01.103" v="4537" actId="478"/>
          <ac:picMkLst>
            <pc:docMk/>
            <pc:sldMk cId="916963491" sldId="555"/>
            <ac:picMk id="3" creationId="{3BC7E33A-59AB-8B93-DB71-955704BDE132}"/>
          </ac:picMkLst>
        </pc:picChg>
        <pc:picChg chg="mod">
          <ac:chgData name="dj black" userId="69d04372833c53a2" providerId="LiveId" clId="{509B7ED2-E39D-40EF-A2CE-96C61AEA0AA1}" dt="2024-02-01T13:58:30.760" v="4548" actId="14100"/>
          <ac:picMkLst>
            <pc:docMk/>
            <pc:sldMk cId="916963491" sldId="555"/>
            <ac:picMk id="7" creationId="{B07614D2-E51A-A8AC-F719-14088A741F03}"/>
          </ac:picMkLst>
        </pc:picChg>
        <pc:picChg chg="del">
          <ac:chgData name="dj black" userId="69d04372833c53a2" providerId="LiveId" clId="{509B7ED2-E39D-40EF-A2CE-96C61AEA0AA1}" dt="2024-02-01T13:57:57.214" v="4536" actId="478"/>
          <ac:picMkLst>
            <pc:docMk/>
            <pc:sldMk cId="916963491" sldId="555"/>
            <ac:picMk id="10" creationId="{5124B6A3-1FBA-1DC9-EBF3-FC216F831E8B}"/>
          </ac:picMkLst>
        </pc:picChg>
      </pc:sldChg>
      <pc:sldChg chg="addSp delSp modSp add mod">
        <pc:chgData name="dj black" userId="69d04372833c53a2" providerId="LiveId" clId="{509B7ED2-E39D-40EF-A2CE-96C61AEA0AA1}" dt="2024-02-01T14:31:51.992" v="4897" actId="1076"/>
        <pc:sldMkLst>
          <pc:docMk/>
          <pc:sldMk cId="6257474" sldId="556"/>
        </pc:sldMkLst>
        <pc:spChg chg="mod">
          <ac:chgData name="dj black" userId="69d04372833c53a2" providerId="LiveId" clId="{509B7ED2-E39D-40EF-A2CE-96C61AEA0AA1}" dt="2024-02-01T14:06:07.065" v="4768" actId="20577"/>
          <ac:spMkLst>
            <pc:docMk/>
            <pc:sldMk cId="6257474" sldId="556"/>
            <ac:spMk id="5" creationId="{C8855392-9FED-4979-8AC6-A73037648D43}"/>
          </ac:spMkLst>
        </pc:spChg>
        <pc:spChg chg="mod">
          <ac:chgData name="dj black" userId="69d04372833c53a2" providerId="LiveId" clId="{509B7ED2-E39D-40EF-A2CE-96C61AEA0AA1}" dt="2024-02-01T14:31:49.235" v="4896" actId="1076"/>
          <ac:spMkLst>
            <pc:docMk/>
            <pc:sldMk cId="6257474" sldId="556"/>
            <ac:spMk id="6" creationId="{96B456BC-CB7E-36DF-F5CA-87073CECD54E}"/>
          </ac:spMkLst>
        </pc:spChg>
        <pc:spChg chg="mod">
          <ac:chgData name="dj black" userId="69d04372833c53a2" providerId="LiveId" clId="{509B7ED2-E39D-40EF-A2CE-96C61AEA0AA1}" dt="2024-02-01T14:31:51.992" v="4897" actId="1076"/>
          <ac:spMkLst>
            <pc:docMk/>
            <pc:sldMk cId="6257474" sldId="556"/>
            <ac:spMk id="12" creationId="{ECE83495-029B-157F-BBFF-CF1C90FB3872}"/>
          </ac:spMkLst>
        </pc:spChg>
        <pc:picChg chg="del">
          <ac:chgData name="dj black" userId="69d04372833c53a2" providerId="LiveId" clId="{509B7ED2-E39D-40EF-A2CE-96C61AEA0AA1}" dt="2024-02-01T14:06:23.757" v="4769" actId="478"/>
          <ac:picMkLst>
            <pc:docMk/>
            <pc:sldMk cId="6257474" sldId="556"/>
            <ac:picMk id="2" creationId="{23060BDB-81A1-68A3-9E7C-7BA1F312B5F5}"/>
          </ac:picMkLst>
        </pc:picChg>
        <pc:picChg chg="add mod">
          <ac:chgData name="dj black" userId="69d04372833c53a2" providerId="LiveId" clId="{509B7ED2-E39D-40EF-A2CE-96C61AEA0AA1}" dt="2024-02-01T14:25:02.368" v="4787" actId="1076"/>
          <ac:picMkLst>
            <pc:docMk/>
            <pc:sldMk cId="6257474" sldId="556"/>
            <ac:picMk id="3" creationId="{256A5E5A-489A-82DA-57A5-C4162AEEBF47}"/>
          </ac:picMkLst>
        </pc:picChg>
        <pc:picChg chg="mod">
          <ac:chgData name="dj black" userId="69d04372833c53a2" providerId="LiveId" clId="{509B7ED2-E39D-40EF-A2CE-96C61AEA0AA1}" dt="2024-02-01T14:25:00.990" v="4786" actId="14100"/>
          <ac:picMkLst>
            <pc:docMk/>
            <pc:sldMk cId="6257474" sldId="556"/>
            <ac:picMk id="7" creationId="{B07614D2-E51A-A8AC-F719-14088A741F03}"/>
          </ac:picMkLst>
        </pc:picChg>
      </pc:sldChg>
      <pc:sldChg chg="addSp delSp modSp add mod modNotesTx">
        <pc:chgData name="dj black" userId="69d04372833c53a2" providerId="LiveId" clId="{509B7ED2-E39D-40EF-A2CE-96C61AEA0AA1}" dt="2024-02-01T15:06:10.450" v="5376" actId="1076"/>
        <pc:sldMkLst>
          <pc:docMk/>
          <pc:sldMk cId="3928930773" sldId="557"/>
        </pc:sldMkLst>
        <pc:spChg chg="mod">
          <ac:chgData name="dj black" userId="69d04372833c53a2" providerId="LiveId" clId="{509B7ED2-E39D-40EF-A2CE-96C61AEA0AA1}" dt="2024-02-01T14:46:00.565" v="5094" actId="6549"/>
          <ac:spMkLst>
            <pc:docMk/>
            <pc:sldMk cId="3928930773" sldId="557"/>
            <ac:spMk id="5" creationId="{C8855392-9FED-4979-8AC6-A73037648D43}"/>
          </ac:spMkLst>
        </pc:spChg>
        <pc:spChg chg="mod">
          <ac:chgData name="dj black" userId="69d04372833c53a2" providerId="LiveId" clId="{509B7ED2-E39D-40EF-A2CE-96C61AEA0AA1}" dt="2024-02-01T15:06:02.482" v="5375" actId="6549"/>
          <ac:spMkLst>
            <pc:docMk/>
            <pc:sldMk cId="3928930773" sldId="557"/>
            <ac:spMk id="6" creationId="{96B456BC-CB7E-36DF-F5CA-87073CECD54E}"/>
          </ac:spMkLst>
        </pc:spChg>
        <pc:spChg chg="mod">
          <ac:chgData name="dj black" userId="69d04372833c53a2" providerId="LiveId" clId="{509B7ED2-E39D-40EF-A2CE-96C61AEA0AA1}" dt="2024-02-01T15:06:10.450" v="5376" actId="1076"/>
          <ac:spMkLst>
            <pc:docMk/>
            <pc:sldMk cId="3928930773" sldId="557"/>
            <ac:spMk id="12" creationId="{ECE83495-029B-157F-BBFF-CF1C90FB3872}"/>
          </ac:spMkLst>
        </pc:spChg>
        <pc:picChg chg="add mod">
          <ac:chgData name="dj black" userId="69d04372833c53a2" providerId="LiveId" clId="{509B7ED2-E39D-40EF-A2CE-96C61AEA0AA1}" dt="2024-02-01T14:41:25.027" v="4943" actId="1076"/>
          <ac:picMkLst>
            <pc:docMk/>
            <pc:sldMk cId="3928930773" sldId="557"/>
            <ac:picMk id="2" creationId="{B2923659-0BD9-D7AB-2752-AC2448A54C08}"/>
          </ac:picMkLst>
        </pc:picChg>
        <pc:picChg chg="del">
          <ac:chgData name="dj black" userId="69d04372833c53a2" providerId="LiveId" clId="{509B7ED2-E39D-40EF-A2CE-96C61AEA0AA1}" dt="2024-02-01T14:38:59.541" v="4912" actId="478"/>
          <ac:picMkLst>
            <pc:docMk/>
            <pc:sldMk cId="3928930773" sldId="557"/>
            <ac:picMk id="3" creationId="{256A5E5A-489A-82DA-57A5-C4162AEEBF47}"/>
          </ac:picMkLst>
        </pc:picChg>
        <pc:picChg chg="mod">
          <ac:chgData name="dj black" userId="69d04372833c53a2" providerId="LiveId" clId="{509B7ED2-E39D-40EF-A2CE-96C61AEA0AA1}" dt="2024-02-01T14:41:35.058" v="4945" actId="14100"/>
          <ac:picMkLst>
            <pc:docMk/>
            <pc:sldMk cId="3928930773" sldId="557"/>
            <ac:picMk id="7" creationId="{B07614D2-E51A-A8AC-F719-14088A741F03}"/>
          </ac:picMkLst>
        </pc:picChg>
      </pc:sldChg>
      <pc:sldChg chg="addSp delSp modSp add mod">
        <pc:chgData name="dj black" userId="69d04372833c53a2" providerId="LiveId" clId="{509B7ED2-E39D-40EF-A2CE-96C61AEA0AA1}" dt="2024-02-01T15:00:31.540" v="5295" actId="20577"/>
        <pc:sldMkLst>
          <pc:docMk/>
          <pc:sldMk cId="800006042" sldId="558"/>
        </pc:sldMkLst>
        <pc:spChg chg="mod">
          <ac:chgData name="dj black" userId="69d04372833c53a2" providerId="LiveId" clId="{509B7ED2-E39D-40EF-A2CE-96C61AEA0AA1}" dt="2024-02-01T14:52:24.871" v="5174" actId="6549"/>
          <ac:spMkLst>
            <pc:docMk/>
            <pc:sldMk cId="800006042" sldId="558"/>
            <ac:spMk id="5" creationId="{C8855392-9FED-4979-8AC6-A73037648D43}"/>
          </ac:spMkLst>
        </pc:spChg>
        <pc:spChg chg="mod">
          <ac:chgData name="dj black" userId="69d04372833c53a2" providerId="LiveId" clId="{509B7ED2-E39D-40EF-A2CE-96C61AEA0AA1}" dt="2024-02-01T15:00:31.540" v="5295" actId="20577"/>
          <ac:spMkLst>
            <pc:docMk/>
            <pc:sldMk cId="800006042" sldId="558"/>
            <ac:spMk id="6" creationId="{96B456BC-CB7E-36DF-F5CA-87073CECD54E}"/>
          </ac:spMkLst>
        </pc:spChg>
        <pc:spChg chg="mod">
          <ac:chgData name="dj black" userId="69d04372833c53a2" providerId="LiveId" clId="{509B7ED2-E39D-40EF-A2CE-96C61AEA0AA1}" dt="2024-02-01T14:57:57.287" v="5263" actId="1076"/>
          <ac:spMkLst>
            <pc:docMk/>
            <pc:sldMk cId="800006042" sldId="558"/>
            <ac:spMk id="12" creationId="{ECE83495-029B-157F-BBFF-CF1C90FB3872}"/>
          </ac:spMkLst>
        </pc:spChg>
        <pc:picChg chg="del">
          <ac:chgData name="dj black" userId="69d04372833c53a2" providerId="LiveId" clId="{509B7ED2-E39D-40EF-A2CE-96C61AEA0AA1}" dt="2024-02-01T14:50:11.858" v="5096" actId="478"/>
          <ac:picMkLst>
            <pc:docMk/>
            <pc:sldMk cId="800006042" sldId="558"/>
            <ac:picMk id="2" creationId="{B2923659-0BD9-D7AB-2752-AC2448A54C08}"/>
          </ac:picMkLst>
        </pc:picChg>
        <pc:picChg chg="add mod">
          <ac:chgData name="dj black" userId="69d04372833c53a2" providerId="LiveId" clId="{509B7ED2-E39D-40EF-A2CE-96C61AEA0AA1}" dt="2024-02-01T14:53:48.254" v="5194" actId="1076"/>
          <ac:picMkLst>
            <pc:docMk/>
            <pc:sldMk cId="800006042" sldId="558"/>
            <ac:picMk id="3" creationId="{EF463200-D8BC-B5B3-D658-FD17AACDDF2B}"/>
          </ac:picMkLst>
        </pc:picChg>
        <pc:picChg chg="mod">
          <ac:chgData name="dj black" userId="69d04372833c53a2" providerId="LiveId" clId="{509B7ED2-E39D-40EF-A2CE-96C61AEA0AA1}" dt="2024-02-01T14:53:40.276" v="5188" actId="14100"/>
          <ac:picMkLst>
            <pc:docMk/>
            <pc:sldMk cId="800006042" sldId="558"/>
            <ac:picMk id="7" creationId="{B07614D2-E51A-A8AC-F719-14088A741F03}"/>
          </ac:picMkLst>
        </pc:picChg>
      </pc:sldChg>
      <pc:sldChg chg="addSp delSp modSp add mod">
        <pc:chgData name="dj black" userId="69d04372833c53a2" providerId="LiveId" clId="{509B7ED2-E39D-40EF-A2CE-96C61AEA0AA1}" dt="2024-02-01T15:13:29.102" v="5489" actId="1076"/>
        <pc:sldMkLst>
          <pc:docMk/>
          <pc:sldMk cId="13122765" sldId="559"/>
        </pc:sldMkLst>
        <pc:spChg chg="mod">
          <ac:chgData name="dj black" userId="69d04372833c53a2" providerId="LiveId" clId="{509B7ED2-E39D-40EF-A2CE-96C61AEA0AA1}" dt="2024-02-01T15:04:43.850" v="5368" actId="6549"/>
          <ac:spMkLst>
            <pc:docMk/>
            <pc:sldMk cId="13122765" sldId="559"/>
            <ac:spMk id="5" creationId="{C8855392-9FED-4979-8AC6-A73037648D43}"/>
          </ac:spMkLst>
        </pc:spChg>
        <pc:spChg chg="mod">
          <ac:chgData name="dj black" userId="69d04372833c53a2" providerId="LiveId" clId="{509B7ED2-E39D-40EF-A2CE-96C61AEA0AA1}" dt="2024-02-01T15:13:15.743" v="5485" actId="6549"/>
          <ac:spMkLst>
            <pc:docMk/>
            <pc:sldMk cId="13122765" sldId="559"/>
            <ac:spMk id="6" creationId="{96B456BC-CB7E-36DF-F5CA-87073CECD54E}"/>
          </ac:spMkLst>
        </pc:spChg>
        <pc:spChg chg="mod">
          <ac:chgData name="dj black" userId="69d04372833c53a2" providerId="LiveId" clId="{509B7ED2-E39D-40EF-A2CE-96C61AEA0AA1}" dt="2024-02-01T15:13:29.102" v="5489" actId="1076"/>
          <ac:spMkLst>
            <pc:docMk/>
            <pc:sldMk cId="13122765" sldId="559"/>
            <ac:spMk id="12" creationId="{ECE83495-029B-157F-BBFF-CF1C90FB3872}"/>
          </ac:spMkLst>
        </pc:spChg>
        <pc:spChg chg="add mod">
          <ac:chgData name="dj black" userId="69d04372833c53a2" providerId="LiveId" clId="{509B7ED2-E39D-40EF-A2CE-96C61AEA0AA1}" dt="2024-02-01T15:13:25.380" v="5488" actId="1076"/>
          <ac:spMkLst>
            <pc:docMk/>
            <pc:sldMk cId="13122765" sldId="559"/>
            <ac:spMk id="14" creationId="{173FADA8-1D9F-22FF-45A3-E33C5E5310ED}"/>
          </ac:spMkLst>
        </pc:spChg>
        <pc:picChg chg="add mod">
          <ac:chgData name="dj black" userId="69d04372833c53a2" providerId="LiveId" clId="{509B7ED2-E39D-40EF-A2CE-96C61AEA0AA1}" dt="2024-02-01T15:13:21.414" v="5487" actId="1076"/>
          <ac:picMkLst>
            <pc:docMk/>
            <pc:sldMk cId="13122765" sldId="559"/>
            <ac:picMk id="2" creationId="{6D4F7C1C-D655-C1D5-933C-2ABA0DFED4AF}"/>
          </ac:picMkLst>
        </pc:picChg>
        <pc:picChg chg="del">
          <ac:chgData name="dj black" userId="69d04372833c53a2" providerId="LiveId" clId="{509B7ED2-E39D-40EF-A2CE-96C61AEA0AA1}" dt="2024-02-01T15:07:19.937" v="5380" actId="478"/>
          <ac:picMkLst>
            <pc:docMk/>
            <pc:sldMk cId="13122765" sldId="559"/>
            <ac:picMk id="3" creationId="{EF463200-D8BC-B5B3-D658-FD17AACDDF2B}"/>
          </ac:picMkLst>
        </pc:picChg>
        <pc:picChg chg="mod">
          <ac:chgData name="dj black" userId="69d04372833c53a2" providerId="LiveId" clId="{509B7ED2-E39D-40EF-A2CE-96C61AEA0AA1}" dt="2024-02-01T15:13:19.251" v="5486" actId="1076"/>
          <ac:picMkLst>
            <pc:docMk/>
            <pc:sldMk cId="13122765" sldId="559"/>
            <ac:picMk id="7" creationId="{B07614D2-E51A-A8AC-F719-14088A741F03}"/>
          </ac:picMkLst>
        </pc:picChg>
      </pc:sldChg>
      <pc:sldChg chg="addSp delSp modSp add mod">
        <pc:chgData name="dj black" userId="69d04372833c53a2" providerId="LiveId" clId="{509B7ED2-E39D-40EF-A2CE-96C61AEA0AA1}" dt="2024-02-01T15:35:58.247" v="5690" actId="1076"/>
        <pc:sldMkLst>
          <pc:docMk/>
          <pc:sldMk cId="3445293286" sldId="560"/>
        </pc:sldMkLst>
        <pc:spChg chg="mod">
          <ac:chgData name="dj black" userId="69d04372833c53a2" providerId="LiveId" clId="{509B7ED2-E39D-40EF-A2CE-96C61AEA0AA1}" dt="2024-02-01T15:26:57.765" v="5549" actId="6549"/>
          <ac:spMkLst>
            <pc:docMk/>
            <pc:sldMk cId="3445293286" sldId="560"/>
            <ac:spMk id="5" creationId="{C8855392-9FED-4979-8AC6-A73037648D43}"/>
          </ac:spMkLst>
        </pc:spChg>
        <pc:spChg chg="mod">
          <ac:chgData name="dj black" userId="69d04372833c53a2" providerId="LiveId" clId="{509B7ED2-E39D-40EF-A2CE-96C61AEA0AA1}" dt="2024-02-01T15:34:22.441" v="5628" actId="255"/>
          <ac:spMkLst>
            <pc:docMk/>
            <pc:sldMk cId="3445293286" sldId="560"/>
            <ac:spMk id="6" creationId="{96B456BC-CB7E-36DF-F5CA-87073CECD54E}"/>
          </ac:spMkLst>
        </pc:spChg>
        <pc:spChg chg="add mod">
          <ac:chgData name="dj black" userId="69d04372833c53a2" providerId="LiveId" clId="{509B7ED2-E39D-40EF-A2CE-96C61AEA0AA1}" dt="2024-02-01T15:35:58.247" v="5690" actId="1076"/>
          <ac:spMkLst>
            <pc:docMk/>
            <pc:sldMk cId="3445293286" sldId="560"/>
            <ac:spMk id="10" creationId="{1E612F3F-408D-F6C9-C8E6-E5D1792C0803}"/>
          </ac:spMkLst>
        </pc:spChg>
        <pc:spChg chg="del mod">
          <ac:chgData name="dj black" userId="69d04372833c53a2" providerId="LiveId" clId="{509B7ED2-E39D-40EF-A2CE-96C61AEA0AA1}" dt="2024-02-01T15:32:37.506" v="5605"/>
          <ac:spMkLst>
            <pc:docMk/>
            <pc:sldMk cId="3445293286" sldId="560"/>
            <ac:spMk id="12" creationId="{ECE83495-029B-157F-BBFF-CF1C90FB3872}"/>
          </ac:spMkLst>
        </pc:spChg>
        <pc:spChg chg="del mod">
          <ac:chgData name="dj black" userId="69d04372833c53a2" providerId="LiveId" clId="{509B7ED2-E39D-40EF-A2CE-96C61AEA0AA1}" dt="2024-02-01T15:31:21.926" v="5599" actId="478"/>
          <ac:spMkLst>
            <pc:docMk/>
            <pc:sldMk cId="3445293286" sldId="560"/>
            <ac:spMk id="14" creationId="{173FADA8-1D9F-22FF-45A3-E33C5E5310ED}"/>
          </ac:spMkLst>
        </pc:spChg>
        <pc:picChg chg="del">
          <ac:chgData name="dj black" userId="69d04372833c53a2" providerId="LiveId" clId="{509B7ED2-E39D-40EF-A2CE-96C61AEA0AA1}" dt="2024-02-01T15:27:39.504" v="5550" actId="478"/>
          <ac:picMkLst>
            <pc:docMk/>
            <pc:sldMk cId="3445293286" sldId="560"/>
            <ac:picMk id="2" creationId="{6D4F7C1C-D655-C1D5-933C-2ABA0DFED4AF}"/>
          </ac:picMkLst>
        </pc:picChg>
        <pc:picChg chg="add mod">
          <ac:chgData name="dj black" userId="69d04372833c53a2" providerId="LiveId" clId="{509B7ED2-E39D-40EF-A2CE-96C61AEA0AA1}" dt="2024-02-01T15:34:35.889" v="5629" actId="1076"/>
          <ac:picMkLst>
            <pc:docMk/>
            <pc:sldMk cId="3445293286" sldId="560"/>
            <ac:picMk id="3" creationId="{1FF0AE39-16B9-A135-F25D-E87BEFF8FAFC}"/>
          </ac:picMkLst>
        </pc:picChg>
        <pc:picChg chg="mod">
          <ac:chgData name="dj black" userId="69d04372833c53a2" providerId="LiveId" clId="{509B7ED2-E39D-40EF-A2CE-96C61AEA0AA1}" dt="2024-02-01T15:32:47.361" v="5608" actId="14100"/>
          <ac:picMkLst>
            <pc:docMk/>
            <pc:sldMk cId="3445293286" sldId="560"/>
            <ac:picMk id="7" creationId="{B07614D2-E51A-A8AC-F719-14088A741F03}"/>
          </ac:picMkLst>
        </pc:picChg>
      </pc:sldChg>
      <pc:sldChg chg="addSp delSp modSp add mod">
        <pc:chgData name="dj black" userId="69d04372833c53a2" providerId="LiveId" clId="{509B7ED2-E39D-40EF-A2CE-96C61AEA0AA1}" dt="2024-02-01T15:50:46.055" v="5959" actId="20577"/>
        <pc:sldMkLst>
          <pc:docMk/>
          <pc:sldMk cId="47279982" sldId="561"/>
        </pc:sldMkLst>
        <pc:spChg chg="mod">
          <ac:chgData name="dj black" userId="69d04372833c53a2" providerId="LiveId" clId="{509B7ED2-E39D-40EF-A2CE-96C61AEA0AA1}" dt="2024-02-01T15:37:22.808" v="5776" actId="6549"/>
          <ac:spMkLst>
            <pc:docMk/>
            <pc:sldMk cId="47279982" sldId="561"/>
            <ac:spMk id="5" creationId="{C8855392-9FED-4979-8AC6-A73037648D43}"/>
          </ac:spMkLst>
        </pc:spChg>
        <pc:spChg chg="mod">
          <ac:chgData name="dj black" userId="69d04372833c53a2" providerId="LiveId" clId="{509B7ED2-E39D-40EF-A2CE-96C61AEA0AA1}" dt="2024-02-01T15:48:21.479" v="5854" actId="14100"/>
          <ac:spMkLst>
            <pc:docMk/>
            <pc:sldMk cId="47279982" sldId="561"/>
            <ac:spMk id="6" creationId="{96B456BC-CB7E-36DF-F5CA-87073CECD54E}"/>
          </ac:spMkLst>
        </pc:spChg>
        <pc:spChg chg="mod">
          <ac:chgData name="dj black" userId="69d04372833c53a2" providerId="LiveId" clId="{509B7ED2-E39D-40EF-A2CE-96C61AEA0AA1}" dt="2024-02-01T15:50:46.055" v="5959" actId="20577"/>
          <ac:spMkLst>
            <pc:docMk/>
            <pc:sldMk cId="47279982" sldId="561"/>
            <ac:spMk id="10" creationId="{1E612F3F-408D-F6C9-C8E6-E5D1792C0803}"/>
          </ac:spMkLst>
        </pc:spChg>
        <pc:picChg chg="add mod">
          <ac:chgData name="dj black" userId="69d04372833c53a2" providerId="LiveId" clId="{509B7ED2-E39D-40EF-A2CE-96C61AEA0AA1}" dt="2024-02-01T15:44:55.102" v="5818" actId="1076"/>
          <ac:picMkLst>
            <pc:docMk/>
            <pc:sldMk cId="47279982" sldId="561"/>
            <ac:picMk id="2" creationId="{6BF06990-0538-334E-BC41-D8C66E9A33BF}"/>
          </ac:picMkLst>
        </pc:picChg>
        <pc:picChg chg="del">
          <ac:chgData name="dj black" userId="69d04372833c53a2" providerId="LiveId" clId="{509B7ED2-E39D-40EF-A2CE-96C61AEA0AA1}" dt="2024-02-01T15:43:19.462" v="5788" actId="478"/>
          <ac:picMkLst>
            <pc:docMk/>
            <pc:sldMk cId="47279982" sldId="561"/>
            <ac:picMk id="3" creationId="{1FF0AE39-16B9-A135-F25D-E87BEFF8FAFC}"/>
          </ac:picMkLst>
        </pc:picChg>
        <pc:picChg chg="mod">
          <ac:chgData name="dj black" userId="69d04372833c53a2" providerId="LiveId" clId="{509B7ED2-E39D-40EF-A2CE-96C61AEA0AA1}" dt="2024-02-01T15:44:52.740" v="5817" actId="14100"/>
          <ac:picMkLst>
            <pc:docMk/>
            <pc:sldMk cId="47279982" sldId="561"/>
            <ac:picMk id="7" creationId="{B07614D2-E51A-A8AC-F719-14088A741F03}"/>
          </ac:picMkLst>
        </pc:picChg>
      </pc:sldChg>
      <pc:sldChg chg="addSp delSp modSp add mod">
        <pc:chgData name="dj black" userId="69d04372833c53a2" providerId="LiveId" clId="{509B7ED2-E39D-40EF-A2CE-96C61AEA0AA1}" dt="2024-02-01T16:21:34.454" v="6148" actId="1076"/>
        <pc:sldMkLst>
          <pc:docMk/>
          <pc:sldMk cId="3060735351" sldId="562"/>
        </pc:sldMkLst>
        <pc:spChg chg="mod">
          <ac:chgData name="dj black" userId="69d04372833c53a2" providerId="LiveId" clId="{509B7ED2-E39D-40EF-A2CE-96C61AEA0AA1}" dt="2024-02-01T16:18:35.778" v="6147" actId="20577"/>
          <ac:spMkLst>
            <pc:docMk/>
            <pc:sldMk cId="3060735351" sldId="562"/>
            <ac:spMk id="5" creationId="{C8855392-9FED-4979-8AC6-A73037648D43}"/>
          </ac:spMkLst>
        </pc:spChg>
        <pc:spChg chg="del mod">
          <ac:chgData name="dj black" userId="69d04372833c53a2" providerId="LiveId" clId="{509B7ED2-E39D-40EF-A2CE-96C61AEA0AA1}" dt="2024-02-01T16:01:13.925" v="6078" actId="21"/>
          <ac:spMkLst>
            <pc:docMk/>
            <pc:sldMk cId="3060735351" sldId="562"/>
            <ac:spMk id="6" creationId="{96B456BC-CB7E-36DF-F5CA-87073CECD54E}"/>
          </ac:spMkLst>
        </pc:spChg>
        <pc:spChg chg="mod">
          <ac:chgData name="dj black" userId="69d04372833c53a2" providerId="LiveId" clId="{509B7ED2-E39D-40EF-A2CE-96C61AEA0AA1}" dt="2024-02-01T16:02:54.521" v="6100" actId="20577"/>
          <ac:spMkLst>
            <pc:docMk/>
            <pc:sldMk cId="3060735351" sldId="562"/>
            <ac:spMk id="10" creationId="{1E612F3F-408D-F6C9-C8E6-E5D1792C0803}"/>
          </ac:spMkLst>
        </pc:spChg>
        <pc:spChg chg="add del mod">
          <ac:chgData name="dj black" userId="69d04372833c53a2" providerId="LiveId" clId="{509B7ED2-E39D-40EF-A2CE-96C61AEA0AA1}" dt="2024-02-01T16:02:13.407" v="6092" actId="478"/>
          <ac:spMkLst>
            <pc:docMk/>
            <pc:sldMk cId="3060735351" sldId="562"/>
            <ac:spMk id="12" creationId="{D6BC3041-ED55-C2B3-44D8-E2B9D615F254}"/>
          </ac:spMkLst>
        </pc:spChg>
        <pc:spChg chg="add mod">
          <ac:chgData name="dj black" userId="69d04372833c53a2" providerId="LiveId" clId="{509B7ED2-E39D-40EF-A2CE-96C61AEA0AA1}" dt="2024-02-01T16:04:01.299" v="6137" actId="1076"/>
          <ac:spMkLst>
            <pc:docMk/>
            <pc:sldMk cId="3060735351" sldId="562"/>
            <ac:spMk id="15" creationId="{14C70950-3E2A-FFBE-2259-7EDB5558A849}"/>
          </ac:spMkLst>
        </pc:spChg>
        <pc:picChg chg="del">
          <ac:chgData name="dj black" userId="69d04372833c53a2" providerId="LiveId" clId="{509B7ED2-E39D-40EF-A2CE-96C61AEA0AA1}" dt="2024-02-01T16:00:08.119" v="6072" actId="478"/>
          <ac:picMkLst>
            <pc:docMk/>
            <pc:sldMk cId="3060735351" sldId="562"/>
            <ac:picMk id="2" creationId="{6BF06990-0538-334E-BC41-D8C66E9A33BF}"/>
          </ac:picMkLst>
        </pc:picChg>
        <pc:picChg chg="mod">
          <ac:chgData name="dj black" userId="69d04372833c53a2" providerId="LiveId" clId="{509B7ED2-E39D-40EF-A2CE-96C61AEA0AA1}" dt="2024-02-01T16:03:39.865" v="6132" actId="14100"/>
          <ac:picMkLst>
            <pc:docMk/>
            <pc:sldMk cId="3060735351" sldId="562"/>
            <ac:picMk id="7" creationId="{B07614D2-E51A-A8AC-F719-14088A741F03}"/>
          </ac:picMkLst>
        </pc:picChg>
        <pc:picChg chg="add mod">
          <ac:chgData name="dj black" userId="69d04372833c53a2" providerId="LiveId" clId="{509B7ED2-E39D-40EF-A2CE-96C61AEA0AA1}" dt="2024-02-01T16:21:34.454" v="6148" actId="1076"/>
          <ac:picMkLst>
            <pc:docMk/>
            <pc:sldMk cId="3060735351" sldId="562"/>
            <ac:picMk id="16" creationId="{5E5DE2A6-5D02-263F-7FC3-C05708792D3C}"/>
          </ac:picMkLst>
        </pc:picChg>
      </pc:sldChg>
      <pc:sldChg chg="addSp delSp modSp add mod">
        <pc:chgData name="dj black" userId="69d04372833c53a2" providerId="LiveId" clId="{509B7ED2-E39D-40EF-A2CE-96C61AEA0AA1}" dt="2024-02-01T17:22:04.267" v="7494" actId="6549"/>
        <pc:sldMkLst>
          <pc:docMk/>
          <pc:sldMk cId="3441114569" sldId="563"/>
        </pc:sldMkLst>
        <pc:spChg chg="mod">
          <ac:chgData name="dj black" userId="69d04372833c53a2" providerId="LiveId" clId="{509B7ED2-E39D-40EF-A2CE-96C61AEA0AA1}" dt="2024-02-01T17:22:04.267" v="7494" actId="6549"/>
          <ac:spMkLst>
            <pc:docMk/>
            <pc:sldMk cId="3441114569" sldId="563"/>
            <ac:spMk id="5" creationId="{C8855392-9FED-4979-8AC6-A73037648D43}"/>
          </ac:spMkLst>
        </pc:spChg>
        <pc:spChg chg="mod">
          <ac:chgData name="dj black" userId="69d04372833c53a2" providerId="LiveId" clId="{509B7ED2-E39D-40EF-A2CE-96C61AEA0AA1}" dt="2024-02-01T17:19:38.223" v="7461" actId="14100"/>
          <ac:spMkLst>
            <pc:docMk/>
            <pc:sldMk cId="3441114569" sldId="563"/>
            <ac:spMk id="6" creationId="{96B456BC-CB7E-36DF-F5CA-87073CECD54E}"/>
          </ac:spMkLst>
        </pc:spChg>
        <pc:spChg chg="add mod">
          <ac:chgData name="dj black" userId="69d04372833c53a2" providerId="LiveId" clId="{509B7ED2-E39D-40EF-A2CE-96C61AEA0AA1}" dt="2024-02-01T17:19:44.139" v="7462" actId="1076"/>
          <ac:spMkLst>
            <pc:docMk/>
            <pc:sldMk cId="3441114569" sldId="563"/>
            <ac:spMk id="10" creationId="{3F37B398-C4D3-C417-0871-8D31A009AEF8}"/>
          </ac:spMkLst>
        </pc:spChg>
        <pc:picChg chg="add mod">
          <ac:chgData name="dj black" userId="69d04372833c53a2" providerId="LiveId" clId="{509B7ED2-E39D-40EF-A2CE-96C61AEA0AA1}" dt="2024-02-01T17:16:04.709" v="7347" actId="1076"/>
          <ac:picMkLst>
            <pc:docMk/>
            <pc:sldMk cId="3441114569" sldId="563"/>
            <ac:picMk id="2" creationId="{18159B7B-1B5F-088E-58A3-0A5D87C24F26}"/>
          </ac:picMkLst>
        </pc:picChg>
        <pc:picChg chg="mod">
          <ac:chgData name="dj black" userId="69d04372833c53a2" providerId="LiveId" clId="{509B7ED2-E39D-40EF-A2CE-96C61AEA0AA1}" dt="2024-02-01T17:16:09.695" v="7348" actId="14100"/>
          <ac:picMkLst>
            <pc:docMk/>
            <pc:sldMk cId="3441114569" sldId="563"/>
            <ac:picMk id="7" creationId="{B07614D2-E51A-A8AC-F719-14088A741F03}"/>
          </ac:picMkLst>
        </pc:picChg>
        <pc:picChg chg="del">
          <ac:chgData name="dj black" userId="69d04372833c53a2" providerId="LiveId" clId="{509B7ED2-E39D-40EF-A2CE-96C61AEA0AA1}" dt="2024-02-01T17:05:18.122" v="7052" actId="478"/>
          <ac:picMkLst>
            <pc:docMk/>
            <pc:sldMk cId="3441114569" sldId="563"/>
            <ac:picMk id="15" creationId="{27AE9754-DD3F-5089-2692-F215E367E185}"/>
          </ac:picMkLst>
        </pc:picChg>
        <pc:picChg chg="del">
          <ac:chgData name="dj black" userId="69d04372833c53a2" providerId="LiveId" clId="{509B7ED2-E39D-40EF-A2CE-96C61AEA0AA1}" dt="2024-02-01T17:05:14.140" v="7051" actId="478"/>
          <ac:picMkLst>
            <pc:docMk/>
            <pc:sldMk cId="3441114569" sldId="563"/>
            <ac:picMk id="16" creationId="{38E3C056-6FF9-83E4-1161-9F994E1EEF71}"/>
          </ac:picMkLst>
        </pc:picChg>
        <pc:picChg chg="del">
          <ac:chgData name="dj black" userId="69d04372833c53a2" providerId="LiveId" clId="{509B7ED2-E39D-40EF-A2CE-96C61AEA0AA1}" dt="2024-02-01T17:05:12.283" v="7050" actId="478"/>
          <ac:picMkLst>
            <pc:docMk/>
            <pc:sldMk cId="3441114569" sldId="563"/>
            <ac:picMk id="18" creationId="{627E0F0A-E46F-CC42-BBE1-60648EB167B8}"/>
          </ac:picMkLst>
        </pc:picChg>
      </pc:sldChg>
      <pc:sldChg chg="add ord">
        <pc:chgData name="dj black" userId="69d04372833c53a2" providerId="LiveId" clId="{509B7ED2-E39D-40EF-A2CE-96C61AEA0AA1}" dt="2024-02-01T16:55:30.738" v="6923"/>
        <pc:sldMkLst>
          <pc:docMk/>
          <pc:sldMk cId="2423637350" sldId="56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C10188-DC2C-458D-AB41-143A0BE9A3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9634E15-7196-43FC-B912-C4D8B4A2CE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416927-5E9C-4E77-85FE-EE4C81C1DE39}" type="datetimeFigureOut">
              <a:rPr lang="en-US" smtClean="0"/>
              <a:t>2/1/2024</a:t>
            </a:fld>
            <a:endParaRPr lang="en-US" dirty="0"/>
          </a:p>
        </p:txBody>
      </p:sp>
      <p:sp>
        <p:nvSpPr>
          <p:cNvPr id="4" name="Footer Placeholder 3">
            <a:extLst>
              <a:ext uri="{FF2B5EF4-FFF2-40B4-BE49-F238E27FC236}">
                <a16:creationId xmlns:a16="http://schemas.microsoft.com/office/drawing/2014/main" id="{89EA2570-D5B6-41CB-96C2-FFC9944668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5C31B37-7A69-4C30-9B63-29F8242FC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9B6C8-888A-401B-9F9B-D41D36B6C3E9}" type="slidenum">
              <a:rPr lang="en-US" smtClean="0"/>
              <a:t>‹#›</a:t>
            </a:fld>
            <a:endParaRPr lang="en-US" dirty="0"/>
          </a:p>
        </p:txBody>
      </p:sp>
    </p:spTree>
    <p:extLst>
      <p:ext uri="{BB962C8B-B14F-4D97-AF65-F5344CB8AC3E}">
        <p14:creationId xmlns:p14="http://schemas.microsoft.com/office/powerpoint/2010/main" val="2413100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8B7E-6604-4F74-86DB-B30627D56244}" type="datetimeFigureOut">
              <a:rPr lang="en-US" smtClean="0"/>
              <a:t>2/1/2024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28A1F-3E69-47E5-AE93-E7F2155A242D}" type="slidenum">
              <a:rPr lang="en-US" smtClean="0"/>
              <a:t>‹#›</a:t>
            </a:fld>
            <a:endParaRPr lang="en-US" dirty="0"/>
          </a:p>
        </p:txBody>
      </p:sp>
    </p:spTree>
    <p:extLst>
      <p:ext uri="{BB962C8B-B14F-4D97-AF65-F5344CB8AC3E}">
        <p14:creationId xmlns:p14="http://schemas.microsoft.com/office/powerpoint/2010/main" val="2075933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1</a:t>
            </a:fld>
            <a:endParaRPr lang="en-US" dirty="0"/>
          </a:p>
        </p:txBody>
      </p:sp>
    </p:spTree>
    <p:extLst>
      <p:ext uri="{BB962C8B-B14F-4D97-AF65-F5344CB8AC3E}">
        <p14:creationId xmlns:p14="http://schemas.microsoft.com/office/powerpoint/2010/main" val="3138470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a:t>
            </a:fld>
            <a:endParaRPr lang="en-US" dirty="0"/>
          </a:p>
        </p:txBody>
      </p:sp>
    </p:spTree>
    <p:extLst>
      <p:ext uri="{BB962C8B-B14F-4D97-AF65-F5344CB8AC3E}">
        <p14:creationId xmlns:p14="http://schemas.microsoft.com/office/powerpoint/2010/main" val="2508874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A1C is percentage of glycated heme in hemoglobin, below 6 for healthy above 10 for uncontrolled diabetes</a:t>
            </a:r>
          </a:p>
        </p:txBody>
      </p:sp>
      <p:sp>
        <p:nvSpPr>
          <p:cNvPr id="4" name="Slide Number Placeholder 3"/>
          <p:cNvSpPr>
            <a:spLocks noGrp="1"/>
          </p:cNvSpPr>
          <p:nvPr>
            <p:ph type="sldNum" sz="quarter" idx="5"/>
          </p:nvPr>
        </p:nvSpPr>
        <p:spPr/>
        <p:txBody>
          <a:bodyPr/>
          <a:lstStyle/>
          <a:p>
            <a:fld id="{D3F28A1F-3E69-47E5-AE93-E7F2155A242D}" type="slidenum">
              <a:rPr lang="en-US" smtClean="0"/>
              <a:t>10</a:t>
            </a:fld>
            <a:endParaRPr lang="en-US" dirty="0"/>
          </a:p>
        </p:txBody>
      </p:sp>
    </p:spTree>
    <p:extLst>
      <p:ext uri="{BB962C8B-B14F-4D97-AF65-F5344CB8AC3E}">
        <p14:creationId xmlns:p14="http://schemas.microsoft.com/office/powerpoint/2010/main" val="700688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19</a:t>
            </a:fld>
            <a:endParaRPr lang="en-US" dirty="0"/>
          </a:p>
        </p:txBody>
      </p:sp>
    </p:spTree>
    <p:extLst>
      <p:ext uri="{BB962C8B-B14F-4D97-AF65-F5344CB8AC3E}">
        <p14:creationId xmlns:p14="http://schemas.microsoft.com/office/powerpoint/2010/main" val="331160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20</a:t>
            </a:fld>
            <a:endParaRPr lang="en-US" dirty="0"/>
          </a:p>
        </p:txBody>
      </p:sp>
    </p:spTree>
    <p:extLst>
      <p:ext uri="{BB962C8B-B14F-4D97-AF65-F5344CB8AC3E}">
        <p14:creationId xmlns:p14="http://schemas.microsoft.com/office/powerpoint/2010/main" val="207149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21</a:t>
            </a:fld>
            <a:endParaRPr lang="en-US" dirty="0"/>
          </a:p>
        </p:txBody>
      </p:sp>
    </p:spTree>
    <p:extLst>
      <p:ext uri="{BB962C8B-B14F-4D97-AF65-F5344CB8AC3E}">
        <p14:creationId xmlns:p14="http://schemas.microsoft.com/office/powerpoint/2010/main" val="651787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22</a:t>
            </a:fld>
            <a:endParaRPr lang="en-US" dirty="0"/>
          </a:p>
        </p:txBody>
      </p:sp>
    </p:spTree>
    <p:extLst>
      <p:ext uri="{BB962C8B-B14F-4D97-AF65-F5344CB8AC3E}">
        <p14:creationId xmlns:p14="http://schemas.microsoft.com/office/powerpoint/2010/main" val="682047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23</a:t>
            </a:fld>
            <a:endParaRPr lang="en-US" dirty="0"/>
          </a:p>
        </p:txBody>
      </p:sp>
    </p:spTree>
    <p:extLst>
      <p:ext uri="{BB962C8B-B14F-4D97-AF65-F5344CB8AC3E}">
        <p14:creationId xmlns:p14="http://schemas.microsoft.com/office/powerpoint/2010/main" val="2461237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F28A1F-3E69-47E5-AE93-E7F2155A242D}" type="slidenum">
              <a:rPr lang="en-US" smtClean="0"/>
              <a:t>24</a:t>
            </a:fld>
            <a:endParaRPr lang="en-US" dirty="0"/>
          </a:p>
        </p:txBody>
      </p:sp>
    </p:spTree>
    <p:extLst>
      <p:ext uri="{BB962C8B-B14F-4D97-AF65-F5344CB8AC3E}">
        <p14:creationId xmlns:p14="http://schemas.microsoft.com/office/powerpoint/2010/main" val="146508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dirty="0"/>
              <a:t>Click to edit Master title style</a:t>
            </a:r>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rgbClr val="FFC000"/>
                </a:gs>
                <a:gs pos="100000">
                  <a:schemeClr val="tx1"/>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26532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646344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9214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105532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27673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853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3394383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83923665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59457105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79790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160496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449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361005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665983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3920126"/>
      </p:ext>
    </p:extLst>
  </p:cSld>
  <p:clrMap bg1="lt1" tx1="dk1" bg2="lt2" tx2="dk2" accent1="accent1" accent2="accent2" accent3="accent3" accent4="accent4" accent5="accent5" accent6="accent6" hlink="hlink" folHlink="folHlink"/>
  <p:sldLayoutIdLst>
    <p:sldLayoutId id="2147483661" r:id="rId1"/>
    <p:sldLayoutId id="2147483659" r:id="rId2"/>
    <p:sldLayoutId id="2147483660" r:id="rId3"/>
    <p:sldLayoutId id="2147483665" r:id="rId4"/>
    <p:sldLayoutId id="2147483666" r:id="rId5"/>
    <p:sldLayoutId id="2147483650" r:id="rId6"/>
    <p:sldLayoutId id="2147483663" r:id="rId7"/>
    <p:sldLayoutId id="2147483664" r:id="rId8"/>
    <p:sldLayoutId id="2147483651" r:id="rId9"/>
    <p:sldLayoutId id="2147483652" r:id="rId10"/>
    <p:sldLayoutId id="2147483653" r:id="rId11"/>
    <p:sldLayoutId id="2147483654" r:id="rId12"/>
    <p:sldLayoutId id="2147483655" r:id="rId13"/>
    <p:sldLayoutId id="2147483656"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CF75C44D-361F-FDFC-65D8-799F8072882F}"/>
              </a:ext>
            </a:extLst>
          </p:cNvPr>
          <p:cNvSpPr txBox="1">
            <a:spLocks/>
          </p:cNvSpPr>
          <p:nvPr/>
        </p:nvSpPr>
        <p:spPr>
          <a:xfrm>
            <a:off x="0" y="1"/>
            <a:ext cx="5603759" cy="6721472"/>
          </a:xfrm>
          <a:prstGeom prst="rect">
            <a:avLst/>
          </a:prstGeom>
          <a:gradFill>
            <a:gsLst>
              <a:gs pos="1000">
                <a:schemeClr val="tx1">
                  <a:lumMod val="85000"/>
                  <a:lumOff val="15000"/>
                </a:schemeClr>
              </a:gs>
              <a:gs pos="100000">
                <a:srgbClr val="FFC000"/>
              </a:gs>
            </a:gsLst>
          </a:gradFill>
        </p:spPr>
        <p:txBody>
          <a:bodyPr lIns="274320" tIns="457200" rIns="0" bIns="457200" anchor="ctr" anchorCtr="0">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defTabSz="460375"/>
            <a:r>
              <a:rPr lang="en-US" sz="3600" dirty="0">
                <a:solidFill>
                  <a:schemeClr val="tx1"/>
                </a:solidFill>
              </a:rPr>
              <a:t>		</a:t>
            </a: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r>
              <a:rPr lang="en-US" sz="4000" dirty="0">
                <a:solidFill>
                  <a:schemeClr val="tx1"/>
                </a:solidFill>
              </a:rPr>
              <a:t>                              </a:t>
            </a:r>
            <a:br>
              <a:rPr lang="en-US" sz="3200" dirty="0"/>
            </a:br>
            <a:br>
              <a:rPr lang="en-US" sz="3200" dirty="0"/>
            </a:br>
            <a:br>
              <a:rPr lang="en-US" sz="3200" dirty="0"/>
            </a:br>
            <a:br>
              <a:rPr lang="en-US" sz="3200" dirty="0"/>
            </a:br>
            <a:br>
              <a:rPr lang="en-US" sz="3200" dirty="0"/>
            </a:br>
            <a:endParaRPr lang="en-US" sz="3200" dirty="0"/>
          </a:p>
        </p:txBody>
      </p:sp>
      <p:sp>
        <p:nvSpPr>
          <p:cNvPr id="2" name="Slide Number Placeholder 1">
            <a:extLst>
              <a:ext uri="{FF2B5EF4-FFF2-40B4-BE49-F238E27FC236}">
                <a16:creationId xmlns:a16="http://schemas.microsoft.com/office/drawing/2014/main" id="{8574FAB9-C606-D31A-7733-713825789A2F}"/>
              </a:ext>
            </a:extLst>
          </p:cNvPr>
          <p:cNvSpPr>
            <a:spLocks noGrp="1"/>
          </p:cNvSpPr>
          <p:nvPr>
            <p:ph type="sldNum" sz="quarter" idx="10"/>
          </p:nvPr>
        </p:nvSpPr>
        <p:spPr/>
        <p:txBody>
          <a:bodyPr/>
          <a:lstStyle/>
          <a:p>
            <a:r>
              <a:rPr lang="en-US"/>
              <a:t>PAGE </a:t>
            </a:r>
            <a:fld id="{4A9B5881-4007-4345-955A-79C2656F0C49}" type="slidenum">
              <a:rPr lang="en-US" smtClean="0"/>
              <a:pPr/>
              <a:t>1</a:t>
            </a:fld>
            <a:endParaRPr lang="en-US" dirty="0"/>
          </a:p>
        </p:txBody>
      </p:sp>
      <p:pic>
        <p:nvPicPr>
          <p:cNvPr id="3" name="Picture 2">
            <a:extLst>
              <a:ext uri="{FF2B5EF4-FFF2-40B4-BE49-F238E27FC236}">
                <a16:creationId xmlns:a16="http://schemas.microsoft.com/office/drawing/2014/main" id="{E282B1B2-8643-663B-12F0-FE1A83F2CE5D}"/>
              </a:ext>
            </a:extLst>
          </p:cNvPr>
          <p:cNvPicPr>
            <a:picLocks noChangeAspect="1"/>
          </p:cNvPicPr>
          <p:nvPr/>
        </p:nvPicPr>
        <p:blipFill rotWithShape="1">
          <a:blip r:embed="rId3"/>
          <a:srcRect l="6816" t="3666" r="1878"/>
          <a:stretch/>
        </p:blipFill>
        <p:spPr>
          <a:xfrm>
            <a:off x="241559" y="314179"/>
            <a:ext cx="5120640" cy="6093116"/>
          </a:xfrm>
          <a:prstGeom prst="rect">
            <a:avLst/>
          </a:prstGeom>
        </p:spPr>
      </p:pic>
      <p:sp>
        <p:nvSpPr>
          <p:cNvPr id="4" name="Rectangle 3">
            <a:extLst>
              <a:ext uri="{FF2B5EF4-FFF2-40B4-BE49-F238E27FC236}">
                <a16:creationId xmlns:a16="http://schemas.microsoft.com/office/drawing/2014/main" id="{9D1935AB-3A91-F630-938B-C99E25D235BC}"/>
              </a:ext>
            </a:extLst>
          </p:cNvPr>
          <p:cNvSpPr/>
          <p:nvPr/>
        </p:nvSpPr>
        <p:spPr>
          <a:xfrm>
            <a:off x="5800841" y="2522016"/>
            <a:ext cx="6282267" cy="135467"/>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B41DCC9-A736-C486-173C-C5147B02F00C}"/>
              </a:ext>
            </a:extLst>
          </p:cNvPr>
          <p:cNvSpPr txBox="1"/>
          <p:nvPr/>
        </p:nvSpPr>
        <p:spPr>
          <a:xfrm>
            <a:off x="6095999" y="1104887"/>
            <a:ext cx="5494867" cy="769441"/>
          </a:xfrm>
          <a:prstGeom prst="rect">
            <a:avLst/>
          </a:prstGeom>
          <a:noFill/>
        </p:spPr>
        <p:txBody>
          <a:bodyPr wrap="square" rtlCol="0">
            <a:spAutoFit/>
          </a:bodyPr>
          <a:lstStyle/>
          <a:p>
            <a:r>
              <a:rPr lang="en-US" sz="4400" dirty="0">
                <a:solidFill>
                  <a:schemeClr val="bg1"/>
                </a:solidFill>
                <a:latin typeface="Calibri" panose="020F0502020204030204" pitchFamily="34" charset="0"/>
                <a:ea typeface="Calibri" panose="020F0502020204030204" pitchFamily="34" charset="0"/>
                <a:cs typeface="Calibri" panose="020F0502020204030204" pitchFamily="34" charset="0"/>
              </a:rPr>
              <a:t>BIOL/CHEM 308 </a:t>
            </a:r>
          </a:p>
        </p:txBody>
      </p:sp>
      <p:sp>
        <p:nvSpPr>
          <p:cNvPr id="7" name="TextBox 6">
            <a:extLst>
              <a:ext uri="{FF2B5EF4-FFF2-40B4-BE49-F238E27FC236}">
                <a16:creationId xmlns:a16="http://schemas.microsoft.com/office/drawing/2014/main" id="{C0DBFB04-FCEA-E234-7BA2-1AB61777DFD4}"/>
              </a:ext>
            </a:extLst>
          </p:cNvPr>
          <p:cNvSpPr txBox="1"/>
          <p:nvPr/>
        </p:nvSpPr>
        <p:spPr>
          <a:xfrm>
            <a:off x="6095999" y="3306528"/>
            <a:ext cx="5494867" cy="646331"/>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t>Chapter 11: Essentials</a:t>
            </a:r>
          </a:p>
        </p:txBody>
      </p:sp>
      <p:sp>
        <p:nvSpPr>
          <p:cNvPr id="8" name="TextBox 7">
            <a:extLst>
              <a:ext uri="{FF2B5EF4-FFF2-40B4-BE49-F238E27FC236}">
                <a16:creationId xmlns:a16="http://schemas.microsoft.com/office/drawing/2014/main" id="{90019B13-9963-A648-40AB-D3A9847C9844}"/>
              </a:ext>
            </a:extLst>
          </p:cNvPr>
          <p:cNvSpPr txBox="1"/>
          <p:nvPr/>
        </p:nvSpPr>
        <p:spPr>
          <a:xfrm>
            <a:off x="6588241" y="4441279"/>
            <a:ext cx="5494867" cy="523220"/>
          </a:xfrm>
          <a:prstGeom prst="rect">
            <a:avLst/>
          </a:prstGeom>
          <a:noFill/>
        </p:spPr>
        <p:txBody>
          <a:bodyPr wrap="square" rtlCol="0">
            <a:spAutoFit/>
          </a:bodyPr>
          <a:lstStyle/>
          <a:p>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Carbohydrates and Glycoproteins</a:t>
            </a:r>
          </a:p>
        </p:txBody>
      </p:sp>
    </p:spTree>
    <p:extLst>
      <p:ext uri="{BB962C8B-B14F-4D97-AF65-F5344CB8AC3E}">
        <p14:creationId xmlns:p14="http://schemas.microsoft.com/office/powerpoint/2010/main" val="792439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3"/>
          <a:stretch>
            <a:fillRect/>
          </a:stretch>
        </p:blipFill>
        <p:spPr>
          <a:xfrm>
            <a:off x="573629" y="3675506"/>
            <a:ext cx="6665372" cy="2431379"/>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Symbol" panose="05050102010706020507" pitchFamily="18" charset="2"/>
                <a:ea typeface="Calibri" panose="020F0502020204030204" pitchFamily="34" charset="0"/>
                <a:cs typeface="Calibri" panose="020F0502020204030204" pitchFamily="34" charset="0"/>
              </a:rPr>
              <a:t>b</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-D-glucose Importance and Demonstrates that Open Monosaccharides are Reducing</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10</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4"/>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09277" y="1059120"/>
            <a:ext cx="6729723" cy="2616101"/>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blood sugar = </a:t>
            </a:r>
            <a:r>
              <a:rPr lang="en-US" dirty="0">
                <a:solidFill>
                  <a:schemeClr val="bg1"/>
                </a:solidFill>
                <a:latin typeface="Symbol" panose="05050102010706020507" pitchFamily="18" charset="2"/>
                <a:ea typeface="Calibri" panose="020F0502020204030204" pitchFamily="34" charset="0"/>
                <a:cs typeface="Calibri" panose="020F0502020204030204" pitchFamily="34" charset="0"/>
              </a:rPr>
              <a:t>b</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-D-glucose circulating in the blood</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only fuel used by the brain in non-starvation conditions</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only fuel used by red blood cells </a:t>
            </a:r>
          </a:p>
          <a:p>
            <a:pPr marL="685800"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potential reasons why D-glucose an important fuel: </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glucose is formed from formaldehyde under prebiotic conditions and may have been available as a fuel source for primitive biochemical systems</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glucose is relatively inert, β-D-glucopyranose has the most stable ring structure </a:t>
            </a:r>
            <a:r>
              <a:rPr lang="en-US" sz="16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least likely to react randomly, think diabetes and AGEs</a:t>
            </a:r>
          </a:p>
        </p:txBody>
      </p:sp>
      <p:sp>
        <p:nvSpPr>
          <p:cNvPr id="2" name="TextBox 1">
            <a:extLst>
              <a:ext uri="{FF2B5EF4-FFF2-40B4-BE49-F238E27FC236}">
                <a16:creationId xmlns:a16="http://schemas.microsoft.com/office/drawing/2014/main" id="{AB9561F6-E9FF-D878-A00F-6D08A4ADF172}"/>
              </a:ext>
            </a:extLst>
          </p:cNvPr>
          <p:cNvSpPr txBox="1"/>
          <p:nvPr/>
        </p:nvSpPr>
        <p:spPr>
          <a:xfrm>
            <a:off x="7344294" y="954585"/>
            <a:ext cx="4194340" cy="5416868"/>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non-reducing sugars = sugars that do not react with oxidizing agents</a:t>
            </a:r>
          </a:p>
          <a:p>
            <a:pPr marL="228600" indent="-2286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reducing sugars = sugars that react with oxidizing agents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all monosaccharides that can adopt linear structures in solution </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glycation = nonenzymatic addition of a carbohydrate to another molecule</a:t>
            </a:r>
          </a:p>
          <a:p>
            <a:pPr marL="228600" indent="-2286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Reducing sugars nonspecifically react with free amino groups on proteins (often Lys or Arg) to form a stable covalent bond; depends on where if good or bad</a:t>
            </a:r>
          </a:p>
          <a:p>
            <a:pPr marL="685800"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85800" indent="-457200">
              <a:buFont typeface="Arial Nova Light" panose="020B0304020202020204" pitchFamily="34" charset="0"/>
              <a:buChar char="→"/>
            </a:pPr>
            <a:r>
              <a:rPr lang="en-US" sz="1600" dirty="0">
                <a:solidFill>
                  <a:schemeClr val="bg1"/>
                </a:solidFill>
                <a:latin typeface="Symbol" panose="05050102010706020507" pitchFamily="18" charset="2"/>
                <a:ea typeface="Calibri" panose="020F0502020204030204" pitchFamily="34" charset="0"/>
                <a:cs typeface="Calibri" panose="020F0502020204030204" pitchFamily="34" charset="0"/>
              </a:rPr>
              <a:t>b</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-D-glucose has a low tendency to glycate proteins unless concentrations of sugar and/or protein are very high for long periods of time.</a:t>
            </a: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95C8FDA4-E2EE-9C23-6F13-BA1613C6719C}"/>
              </a:ext>
            </a:extLst>
          </p:cNvPr>
          <p:cNvPicPr>
            <a:picLocks noChangeAspect="1"/>
          </p:cNvPicPr>
          <p:nvPr/>
        </p:nvPicPr>
        <p:blipFill>
          <a:blip r:embed="rId5"/>
          <a:stretch>
            <a:fillRect/>
          </a:stretch>
        </p:blipFill>
        <p:spPr>
          <a:xfrm>
            <a:off x="703651" y="3748195"/>
            <a:ext cx="6405328" cy="2286000"/>
          </a:xfrm>
          <a:prstGeom prst="rect">
            <a:avLst/>
          </a:prstGeom>
        </p:spPr>
      </p:pic>
    </p:spTree>
    <p:extLst>
      <p:ext uri="{BB962C8B-B14F-4D97-AF65-F5344CB8AC3E}">
        <p14:creationId xmlns:p14="http://schemas.microsoft.com/office/powerpoint/2010/main" val="4168269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2"/>
          <a:stretch>
            <a:fillRect/>
          </a:stretch>
        </p:blipFill>
        <p:spPr>
          <a:xfrm>
            <a:off x="6553200" y="1113765"/>
            <a:ext cx="4985434" cy="5030726"/>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Symbol" panose="05050102010706020507" pitchFamily="18" charset="2"/>
                <a:ea typeface="Calibri" panose="020F0502020204030204" pitchFamily="34" charset="0"/>
                <a:cs typeface="Calibri" panose="020F0502020204030204" pitchFamily="34" charset="0"/>
              </a:rPr>
              <a:t>b</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-D-glucose Importance and Demonstrates that Open Monosaccharides are Reducing</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11</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09277" y="1059120"/>
            <a:ext cx="5586723" cy="4770537"/>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Monosaccharide biochemical properties can be modified by reactions with:</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alcohols; O-glycosidic linkage = covalent linkage formed between the anomeric carbon atom of a carbohydrate and the oxygen atom of an alcohol </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amines; N-glycosidic linkage = covalent linkage formed between the anomeric carbon atom of a carbohydrate and the nitrogen atom of an amine</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phosphates; makes sugars anionic to prevent crossing the lipid-bilayer membranes and interacting with transporters of the unmodified sugar, blocks the formation of alternative ring conformation, and creates reaction intermediates that more readily undergo metabolism</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numerous other substituents</a:t>
            </a:r>
          </a:p>
          <a:p>
            <a:pPr marL="685800"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modifications increase biochemical versatility:</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can serve as signal molecules</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can facilitate metabolism</a:t>
            </a:r>
          </a:p>
        </p:txBody>
      </p:sp>
      <p:pic>
        <p:nvPicPr>
          <p:cNvPr id="14" name="Picture 13">
            <a:extLst>
              <a:ext uri="{FF2B5EF4-FFF2-40B4-BE49-F238E27FC236}">
                <a16:creationId xmlns:a16="http://schemas.microsoft.com/office/drawing/2014/main" id="{84FFFE3E-6387-8707-14A9-9F9B906B5843}"/>
              </a:ext>
            </a:extLst>
          </p:cNvPr>
          <p:cNvPicPr>
            <a:picLocks noChangeAspect="1"/>
          </p:cNvPicPr>
          <p:nvPr/>
        </p:nvPicPr>
        <p:blipFill>
          <a:blip r:embed="rId4"/>
          <a:stretch>
            <a:fillRect/>
          </a:stretch>
        </p:blipFill>
        <p:spPr>
          <a:xfrm>
            <a:off x="6714197" y="1250336"/>
            <a:ext cx="4572000" cy="1786208"/>
          </a:xfrm>
          <a:prstGeom prst="rect">
            <a:avLst/>
          </a:prstGeom>
        </p:spPr>
      </p:pic>
      <p:pic>
        <p:nvPicPr>
          <p:cNvPr id="17" name="Picture 16">
            <a:extLst>
              <a:ext uri="{FF2B5EF4-FFF2-40B4-BE49-F238E27FC236}">
                <a16:creationId xmlns:a16="http://schemas.microsoft.com/office/drawing/2014/main" id="{598F9D6A-E0C7-70ED-B5E0-026D7E800BD4}"/>
              </a:ext>
            </a:extLst>
          </p:cNvPr>
          <p:cNvPicPr>
            <a:picLocks noChangeAspect="1"/>
          </p:cNvPicPr>
          <p:nvPr/>
        </p:nvPicPr>
        <p:blipFill>
          <a:blip r:embed="rId5"/>
          <a:stretch>
            <a:fillRect/>
          </a:stretch>
        </p:blipFill>
        <p:spPr>
          <a:xfrm>
            <a:off x="6714197" y="4848488"/>
            <a:ext cx="4572000" cy="1189101"/>
          </a:xfrm>
          <a:prstGeom prst="rect">
            <a:avLst/>
          </a:prstGeom>
        </p:spPr>
      </p:pic>
      <p:pic>
        <p:nvPicPr>
          <p:cNvPr id="18" name="Picture 17">
            <a:extLst>
              <a:ext uri="{FF2B5EF4-FFF2-40B4-BE49-F238E27FC236}">
                <a16:creationId xmlns:a16="http://schemas.microsoft.com/office/drawing/2014/main" id="{B616EF7B-55AC-69FF-B4AD-937A6CC0694D}"/>
              </a:ext>
            </a:extLst>
          </p:cNvPr>
          <p:cNvPicPr>
            <a:picLocks noChangeAspect="1"/>
          </p:cNvPicPr>
          <p:nvPr/>
        </p:nvPicPr>
        <p:blipFill>
          <a:blip r:embed="rId6"/>
          <a:stretch>
            <a:fillRect/>
          </a:stretch>
        </p:blipFill>
        <p:spPr>
          <a:xfrm>
            <a:off x="6714197" y="3147675"/>
            <a:ext cx="4572000" cy="1593912"/>
          </a:xfrm>
          <a:prstGeom prst="rect">
            <a:avLst/>
          </a:prstGeom>
        </p:spPr>
      </p:pic>
    </p:spTree>
    <p:extLst>
      <p:ext uri="{BB962C8B-B14F-4D97-AF65-F5344CB8AC3E}">
        <p14:creationId xmlns:p14="http://schemas.microsoft.com/office/powerpoint/2010/main" val="3927176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7897091" y="1116176"/>
            <a:ext cx="3644191" cy="5092011"/>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Polymers of Monosaccharides Build the Complex Saccharides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12</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358326"/>
            <a:ext cx="2552123" cy="3650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Complex</a:t>
            </a: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1750"/>
            <a:ext cx="2552123" cy="18455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 </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4959727" y="6265084"/>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94767" y="1062894"/>
            <a:ext cx="7326034" cy="4708981"/>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oligosaccharides = sugars that contain two or more monosaccharides linked by O-glycosidic bonds</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have directionality defined by their reducing and nonreducing ends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reducing end = has a free anomeric carbon atom that can form the open-chain form</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nonreducing end = has an anomeric carbon in a glycosidic linkage that cannot covert to the open-chain form</a:t>
            </a:r>
          </a:p>
          <a:p>
            <a:pPr marL="803275"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Common Disaccharides:</a:t>
            </a:r>
          </a:p>
          <a:p>
            <a:pPr marL="803275" indent="-457200">
              <a:buFont typeface="Courier New" panose="02070309020205020404" pitchFamily="49" charset="0"/>
              <a:buChar char="o"/>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sucrose </a:t>
            </a:r>
            <a:r>
              <a:rPr lang="en-US" sz="16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the anomeric carbon of glucose is linked to the anomeric carbon of fructose, not a reducing sugar, can be cleaved by sucrase (invertase)</a:t>
            </a:r>
          </a:p>
          <a:p>
            <a:pPr marL="803275" indent="-457200">
              <a:buFont typeface="Courier New" panose="02070309020205020404" pitchFamily="49" charset="0"/>
              <a:buChar char="o"/>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lactose </a:t>
            </a:r>
            <a:r>
              <a:rPr lang="en-US" sz="16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 galactose linked to a glucose linked by a β-1,4-glycosidic linkage, can be hydrolyzed by lactase in human beings and by β-galactosidase in bacteria</a:t>
            </a:r>
          </a:p>
          <a:p>
            <a:pPr marL="803275" indent="-457200">
              <a:buFont typeface="Courier New" panose="02070309020205020404" pitchFamily="49" charset="0"/>
              <a:buChar char="o"/>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maltose </a:t>
            </a:r>
            <a:r>
              <a:rPr lang="en-US" sz="16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two glucose molecules joined by an </a:t>
            </a:r>
            <a:r>
              <a:rPr lang="el-GR" sz="1600" dirty="0">
                <a:solidFill>
                  <a:schemeClr val="bg1"/>
                </a:solidFill>
                <a:latin typeface="Calibri" panose="020F0502020204030204" pitchFamily="34" charset="0"/>
                <a:ea typeface="Calibri" panose="020F0502020204030204" pitchFamily="34" charset="0"/>
                <a:cs typeface="Calibri" panose="020F0502020204030204" pitchFamily="34" charset="0"/>
              </a:rPr>
              <a:t>α-1,4-</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glycosidic linkage, can be hydrolyzed to glucose by maltase (</a:t>
            </a:r>
            <a:r>
              <a:rPr lang="el-GR" sz="1600" dirty="0">
                <a:solidFill>
                  <a:schemeClr val="bg1"/>
                </a:solidFill>
                <a:latin typeface="Calibri" panose="020F0502020204030204" pitchFamily="34" charset="0"/>
                <a:ea typeface="Calibri" panose="020F0502020204030204" pitchFamily="34" charset="0"/>
                <a:cs typeface="Calibri" panose="020F0502020204030204" pitchFamily="34" charset="0"/>
              </a:rPr>
              <a:t>α-</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glucosidase), inhibiting maltase helps with blood sugar homeostasis because it acts on products of starch breakdown</a:t>
            </a:r>
          </a:p>
        </p:txBody>
      </p:sp>
      <p:pic>
        <p:nvPicPr>
          <p:cNvPr id="2" name="Picture 1">
            <a:extLst>
              <a:ext uri="{FF2B5EF4-FFF2-40B4-BE49-F238E27FC236}">
                <a16:creationId xmlns:a16="http://schemas.microsoft.com/office/drawing/2014/main" id="{49201AC9-06B0-CCA9-3295-C4EA9B8F9BFE}"/>
              </a:ext>
            </a:extLst>
          </p:cNvPr>
          <p:cNvPicPr>
            <a:picLocks noChangeAspect="1"/>
          </p:cNvPicPr>
          <p:nvPr/>
        </p:nvPicPr>
        <p:blipFill>
          <a:blip r:embed="rId3"/>
          <a:stretch>
            <a:fillRect/>
          </a:stretch>
        </p:blipFill>
        <p:spPr>
          <a:xfrm>
            <a:off x="8037289" y="1199184"/>
            <a:ext cx="3316511" cy="4925995"/>
          </a:xfrm>
          <a:prstGeom prst="rect">
            <a:avLst/>
          </a:prstGeom>
        </p:spPr>
      </p:pic>
    </p:spTree>
    <p:extLst>
      <p:ext uri="{BB962C8B-B14F-4D97-AF65-F5344CB8AC3E}">
        <p14:creationId xmlns:p14="http://schemas.microsoft.com/office/powerpoint/2010/main" val="1362408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6567055" y="1116176"/>
            <a:ext cx="4974227" cy="5092011"/>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More Complex Saccharides Serve Multiple Capacities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13</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358326"/>
            <a:ext cx="2552123" cy="3650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Complex</a:t>
            </a: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1750"/>
            <a:ext cx="2552123" cy="18455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 </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4959727" y="6265084"/>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94767" y="1062894"/>
            <a:ext cx="5448833" cy="5355312"/>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polysaccharides (glycans) = large polymeric oligosaccharides formed by the linkage of multiple monosaccharides that have roles in energy storage and structural integrity.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glycogen and starch are storage forms of glucose and exist as homopolymers (the subunits are all the same) that hydrolyzed by </a:t>
            </a:r>
            <a:r>
              <a:rPr lang="el-GR" dirty="0">
                <a:solidFill>
                  <a:schemeClr val="bg1"/>
                </a:solidFill>
                <a:latin typeface="Calibri" panose="020F0502020204030204" pitchFamily="34" charset="0"/>
                <a:ea typeface="Calibri" panose="020F0502020204030204" pitchFamily="34" charset="0"/>
                <a:cs typeface="Calibri" panose="020F0502020204030204" pitchFamily="34" charset="0"/>
              </a:rPr>
              <a:t>α-</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amylase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Glycogen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storage form of glucose in animals: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most glucose units are linked by </a:t>
            </a:r>
            <a:r>
              <a:rPr lang="el-GR" sz="1600" dirty="0">
                <a:solidFill>
                  <a:schemeClr val="bg1"/>
                </a:solidFill>
                <a:latin typeface="Calibri" panose="020F0502020204030204" pitchFamily="34" charset="0"/>
                <a:ea typeface="Calibri" panose="020F0502020204030204" pitchFamily="34" charset="0"/>
                <a:cs typeface="Calibri" panose="020F0502020204030204" pitchFamily="34" charset="0"/>
              </a:rPr>
              <a:t>α-1,4-</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glycosidic linkages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branches are formed by </a:t>
            </a:r>
            <a:r>
              <a:rPr lang="el-GR" sz="1600" dirty="0">
                <a:solidFill>
                  <a:schemeClr val="bg1"/>
                </a:solidFill>
                <a:latin typeface="Calibri" panose="020F0502020204030204" pitchFamily="34" charset="0"/>
                <a:ea typeface="Calibri" panose="020F0502020204030204" pitchFamily="34" charset="0"/>
                <a:cs typeface="Calibri" panose="020F0502020204030204" pitchFamily="34" charset="0"/>
              </a:rPr>
              <a:t>α-1,6-</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glycosidic linkages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Branching increases the surface area to allow better access for enzymes to rapidly breakdown glycogen.</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Starch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storage form of glucose in plants: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amylose = unbranched type of starch composed of glucose residues in α-1,4 linkage</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amylopectin = branched type of starch with ~1 α-1,6 linkage per 30 α-1,4 linkages</a:t>
            </a:r>
          </a:p>
        </p:txBody>
      </p:sp>
      <p:pic>
        <p:nvPicPr>
          <p:cNvPr id="3" name="Picture 2">
            <a:extLst>
              <a:ext uri="{FF2B5EF4-FFF2-40B4-BE49-F238E27FC236}">
                <a16:creationId xmlns:a16="http://schemas.microsoft.com/office/drawing/2014/main" id="{B08E4D2C-1E36-02B8-BC9C-2070238C0767}"/>
              </a:ext>
            </a:extLst>
          </p:cNvPr>
          <p:cNvPicPr>
            <a:picLocks noChangeAspect="1"/>
          </p:cNvPicPr>
          <p:nvPr/>
        </p:nvPicPr>
        <p:blipFill>
          <a:blip r:embed="rId3"/>
          <a:stretch>
            <a:fillRect/>
          </a:stretch>
        </p:blipFill>
        <p:spPr>
          <a:xfrm>
            <a:off x="7095867" y="1636507"/>
            <a:ext cx="4139543" cy="2316681"/>
          </a:xfrm>
          <a:prstGeom prst="rect">
            <a:avLst/>
          </a:prstGeom>
        </p:spPr>
      </p:pic>
      <p:sp>
        <p:nvSpPr>
          <p:cNvPr id="12" name="TextBox 11">
            <a:extLst>
              <a:ext uri="{FF2B5EF4-FFF2-40B4-BE49-F238E27FC236}">
                <a16:creationId xmlns:a16="http://schemas.microsoft.com/office/drawing/2014/main" id="{5FA240D9-135F-A463-3B4F-09159427E06F}"/>
              </a:ext>
            </a:extLst>
          </p:cNvPr>
          <p:cNvSpPr txBox="1"/>
          <p:nvPr/>
        </p:nvSpPr>
        <p:spPr>
          <a:xfrm>
            <a:off x="6984394" y="4572856"/>
            <a:ext cx="4362487" cy="1015663"/>
          </a:xfrm>
          <a:prstGeom prst="rect">
            <a:avLst/>
          </a:prstGeom>
          <a:noFill/>
        </p:spPr>
        <p:txBody>
          <a:bodyPr wrap="square">
            <a:spAutoFit/>
          </a:bodyPr>
          <a:lstStyle/>
          <a:p>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free glucose cannot be stored because high concentrations will disturb the cell's osmotic balance.</a:t>
            </a:r>
          </a:p>
        </p:txBody>
      </p:sp>
    </p:spTree>
    <p:extLst>
      <p:ext uri="{BB962C8B-B14F-4D97-AF65-F5344CB8AC3E}">
        <p14:creationId xmlns:p14="http://schemas.microsoft.com/office/powerpoint/2010/main" val="3801587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573629" y="4109881"/>
            <a:ext cx="10967654" cy="2098305"/>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More Complex Saccharides Serve as Significant Structural Roles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14</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358326"/>
            <a:ext cx="2552123" cy="3650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Complex</a:t>
            </a: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1750"/>
            <a:ext cx="2552123" cy="18455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 </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4959727" y="6265084"/>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94767" y="1062894"/>
            <a:ext cx="5448833" cy="3046988"/>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cellulose = unbranched polymer of glucose residues joined by β-1,4 linkages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β configuration allows cellulose to form long, straight chains that interact with one other through hydrogen bonds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yields a rigid, supportive structure to serve a structural role instead of a nutritional role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α linkages of starch and glycogen form compact hollow cylinders suitable for accessible storage.</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CBD5686-9EB6-4DB7-DD2E-A0E45962C078}"/>
              </a:ext>
            </a:extLst>
          </p:cNvPr>
          <p:cNvSpPr txBox="1"/>
          <p:nvPr/>
        </p:nvSpPr>
        <p:spPr>
          <a:xfrm>
            <a:off x="6248402" y="1062894"/>
            <a:ext cx="5448833" cy="2585323"/>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chitin = homopolymer of β-1,4 linked N-acetylglucosamine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found in fungal cell walls and exoskeletons and shells of arthropods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Fibers are often crosslinked and composited with minerals and proteins to increase rigidity and strength.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rgbClr val="FF0000"/>
                </a:solidFill>
                <a:latin typeface="Calibri" panose="020F0502020204030204" pitchFamily="34" charset="0"/>
                <a:ea typeface="Calibri" panose="020F0502020204030204" pitchFamily="34" charset="0"/>
                <a:cs typeface="Calibri" panose="020F0502020204030204" pitchFamily="34" charset="0"/>
              </a:rPr>
              <a:t>In glycans, the α linkages are for storage while </a:t>
            </a:r>
            <a:r>
              <a:rPr lang="en-US" dirty="0">
                <a:solidFill>
                  <a:srgbClr val="FF0000"/>
                </a:solidFill>
                <a:latin typeface="Symbol" panose="05050102010706020507" pitchFamily="18" charset="2"/>
                <a:ea typeface="Calibri" panose="020F0502020204030204" pitchFamily="34" charset="0"/>
                <a:cs typeface="Calibri" panose="020F0502020204030204" pitchFamily="34" charset="0"/>
              </a:rPr>
              <a:t>b</a:t>
            </a:r>
            <a:r>
              <a:rPr lang="en-US" dirty="0">
                <a:solidFill>
                  <a:srgbClr val="FF0000"/>
                </a:solidFill>
                <a:latin typeface="Calibri" panose="020F0502020204030204" pitchFamily="34" charset="0"/>
                <a:ea typeface="Calibri" panose="020F0502020204030204" pitchFamily="34" charset="0"/>
                <a:cs typeface="Calibri" panose="020F0502020204030204" pitchFamily="34" charset="0"/>
              </a:rPr>
              <a:t> linkages are for structural reasons generally</a:t>
            </a:r>
          </a:p>
        </p:txBody>
      </p:sp>
      <p:pic>
        <p:nvPicPr>
          <p:cNvPr id="10" name="Picture 9">
            <a:extLst>
              <a:ext uri="{FF2B5EF4-FFF2-40B4-BE49-F238E27FC236}">
                <a16:creationId xmlns:a16="http://schemas.microsoft.com/office/drawing/2014/main" id="{23507EF5-1AF8-EDEC-6692-68D6FEC61496}"/>
              </a:ext>
            </a:extLst>
          </p:cNvPr>
          <p:cNvPicPr>
            <a:picLocks noChangeAspect="1"/>
          </p:cNvPicPr>
          <p:nvPr/>
        </p:nvPicPr>
        <p:blipFill>
          <a:blip r:embed="rId3"/>
          <a:stretch>
            <a:fillRect/>
          </a:stretch>
        </p:blipFill>
        <p:spPr>
          <a:xfrm>
            <a:off x="5571830" y="4283665"/>
            <a:ext cx="3320891" cy="1828800"/>
          </a:xfrm>
          <a:prstGeom prst="rect">
            <a:avLst/>
          </a:prstGeom>
        </p:spPr>
      </p:pic>
      <p:pic>
        <p:nvPicPr>
          <p:cNvPr id="14" name="Picture 13">
            <a:extLst>
              <a:ext uri="{FF2B5EF4-FFF2-40B4-BE49-F238E27FC236}">
                <a16:creationId xmlns:a16="http://schemas.microsoft.com/office/drawing/2014/main" id="{12B9A082-57D8-75AD-71D4-654280E9CCF8}"/>
              </a:ext>
            </a:extLst>
          </p:cNvPr>
          <p:cNvPicPr>
            <a:picLocks noChangeAspect="1"/>
          </p:cNvPicPr>
          <p:nvPr/>
        </p:nvPicPr>
        <p:blipFill>
          <a:blip r:embed="rId4"/>
          <a:stretch>
            <a:fillRect/>
          </a:stretch>
        </p:blipFill>
        <p:spPr>
          <a:xfrm>
            <a:off x="9342669" y="4283665"/>
            <a:ext cx="1928003" cy="1828800"/>
          </a:xfrm>
          <a:prstGeom prst="rect">
            <a:avLst/>
          </a:prstGeom>
        </p:spPr>
      </p:pic>
      <p:pic>
        <p:nvPicPr>
          <p:cNvPr id="15" name="Picture 14">
            <a:extLst>
              <a:ext uri="{FF2B5EF4-FFF2-40B4-BE49-F238E27FC236}">
                <a16:creationId xmlns:a16="http://schemas.microsoft.com/office/drawing/2014/main" id="{7CFFA9EF-1748-02B5-5989-1480392B1DCB}"/>
              </a:ext>
            </a:extLst>
          </p:cNvPr>
          <p:cNvPicPr>
            <a:picLocks noChangeAspect="1"/>
          </p:cNvPicPr>
          <p:nvPr/>
        </p:nvPicPr>
        <p:blipFill>
          <a:blip r:embed="rId5"/>
          <a:stretch>
            <a:fillRect/>
          </a:stretch>
        </p:blipFill>
        <p:spPr>
          <a:xfrm>
            <a:off x="650717" y="4283665"/>
            <a:ext cx="2025095" cy="1828800"/>
          </a:xfrm>
          <a:prstGeom prst="rect">
            <a:avLst/>
          </a:prstGeom>
        </p:spPr>
      </p:pic>
      <p:pic>
        <p:nvPicPr>
          <p:cNvPr id="16" name="Picture 15">
            <a:extLst>
              <a:ext uri="{FF2B5EF4-FFF2-40B4-BE49-F238E27FC236}">
                <a16:creationId xmlns:a16="http://schemas.microsoft.com/office/drawing/2014/main" id="{3F749A68-5AC1-B049-66A8-F28913311F0F}"/>
              </a:ext>
            </a:extLst>
          </p:cNvPr>
          <p:cNvPicPr>
            <a:picLocks noChangeAspect="1"/>
          </p:cNvPicPr>
          <p:nvPr/>
        </p:nvPicPr>
        <p:blipFill>
          <a:blip r:embed="rId6"/>
          <a:stretch>
            <a:fillRect/>
          </a:stretch>
        </p:blipFill>
        <p:spPr>
          <a:xfrm>
            <a:off x="3023351" y="4286414"/>
            <a:ext cx="1936375" cy="1828800"/>
          </a:xfrm>
          <a:prstGeom prst="rect">
            <a:avLst/>
          </a:prstGeom>
        </p:spPr>
      </p:pic>
    </p:spTree>
    <p:extLst>
      <p:ext uri="{BB962C8B-B14F-4D97-AF65-F5344CB8AC3E}">
        <p14:creationId xmlns:p14="http://schemas.microsoft.com/office/powerpoint/2010/main" val="3436451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Human Proteins are Glycosylated Making them Glycoproteins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15</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59328" y="1131284"/>
            <a:ext cx="5414999" cy="3477875"/>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glycoprotein = a protein with a carbohydrate group covalently attached via glycosidic bond</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makes up 50% of the human proteome </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glycosylation increases the complexity of the proteome and different glycol forms may occur when a protein has several potential glycosylation sites</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glycoforms</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 different glycosylated forms of a specific protein</a:t>
            </a:r>
          </a:p>
        </p:txBody>
      </p:sp>
      <p:sp>
        <p:nvSpPr>
          <p:cNvPr id="10" name="TextBox 9">
            <a:extLst>
              <a:ext uri="{FF2B5EF4-FFF2-40B4-BE49-F238E27FC236}">
                <a16:creationId xmlns:a16="http://schemas.microsoft.com/office/drawing/2014/main" id="{772F1DA4-1CB6-52AC-8A9C-0D64ED15EF53}"/>
              </a:ext>
            </a:extLst>
          </p:cNvPr>
          <p:cNvSpPr txBox="1"/>
          <p:nvPr/>
        </p:nvSpPr>
        <p:spPr>
          <a:xfrm>
            <a:off x="6317675" y="1134253"/>
            <a:ext cx="5220959" cy="5016758"/>
          </a:xfrm>
          <a:prstGeom prst="rect">
            <a:avLst/>
          </a:prstGeom>
          <a:noFill/>
        </p:spPr>
        <p:txBody>
          <a:bodyPr wrap="square">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glycoproteins = predominantly proteins, play a variety of roles, including cell adhesion and most other that can be named</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proteoglycans = a large component of mass is carbohydrates, and the protein component is conjugated to a glycosaminoglycan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function as structural components and lubricants</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mucins (mucoproteins) = predominantly carbohydrates and the protein components is extensively glycosylated at Ser or </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Thr</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residues, usually by N-</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acetylgalactosamine</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function as lubricants and key component of mucus</a:t>
            </a:r>
          </a:p>
        </p:txBody>
      </p:sp>
    </p:spTree>
    <p:extLst>
      <p:ext uri="{BB962C8B-B14F-4D97-AF65-F5344CB8AC3E}">
        <p14:creationId xmlns:p14="http://schemas.microsoft.com/office/powerpoint/2010/main" val="4002476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573628" y="3019615"/>
            <a:ext cx="10965006" cy="3213571"/>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Enzymatic Glycosylation Occurs at </a:t>
            </a:r>
            <a:r>
              <a:rPr lang="en-US" sz="2400" dirty="0" err="1">
                <a:solidFill>
                  <a:schemeClr val="tx1"/>
                </a:solidFill>
                <a:latin typeface="Calibri" panose="020F0502020204030204" pitchFamily="34" charset="0"/>
                <a:ea typeface="Calibri" panose="020F0502020204030204" pitchFamily="34" charset="0"/>
                <a:cs typeface="Calibri" panose="020F0502020204030204" pitchFamily="34" charset="0"/>
              </a:rPr>
              <a:t>Asn</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 (N) or Ser and </a:t>
            </a:r>
            <a:r>
              <a:rPr lang="en-US" sz="2400" dirty="0" err="1">
                <a:solidFill>
                  <a:schemeClr val="tx1"/>
                </a:solidFill>
                <a:latin typeface="Calibri" panose="020F0502020204030204" pitchFamily="34" charset="0"/>
                <a:ea typeface="Calibri" panose="020F0502020204030204" pitchFamily="34" charset="0"/>
                <a:cs typeface="Calibri" panose="020F0502020204030204" pitchFamily="34" charset="0"/>
              </a:rPr>
              <a:t>Thr</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 (O) Residues in Proteins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16</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59326" y="1135719"/>
            <a:ext cx="4729199" cy="1754326"/>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N-linkage = links the sugars in glycoproteins to the amide nitrogen atom in the side chain of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Asn</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Asn</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must be part of an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Asn</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-X-Ser or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Asn</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-X-</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Thr</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sequence, where X is any residue except proline</a:t>
            </a:r>
          </a:p>
          <a:p>
            <a:pPr marL="342900" indent="-3429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3BC7E33A-59AB-8B93-DB71-955704BDE132}"/>
              </a:ext>
            </a:extLst>
          </p:cNvPr>
          <p:cNvPicPr>
            <a:picLocks noChangeAspect="1"/>
          </p:cNvPicPr>
          <p:nvPr/>
        </p:nvPicPr>
        <p:blipFill>
          <a:blip r:embed="rId3"/>
          <a:stretch>
            <a:fillRect/>
          </a:stretch>
        </p:blipFill>
        <p:spPr>
          <a:xfrm>
            <a:off x="1435858" y="3254800"/>
            <a:ext cx="2776137" cy="2743200"/>
          </a:xfrm>
          <a:prstGeom prst="rect">
            <a:avLst/>
          </a:prstGeom>
        </p:spPr>
      </p:pic>
      <p:pic>
        <p:nvPicPr>
          <p:cNvPr id="10" name="Picture 9">
            <a:extLst>
              <a:ext uri="{FF2B5EF4-FFF2-40B4-BE49-F238E27FC236}">
                <a16:creationId xmlns:a16="http://schemas.microsoft.com/office/drawing/2014/main" id="{5124B6A3-1FBA-1DC9-EBF3-FC216F831E8B}"/>
              </a:ext>
            </a:extLst>
          </p:cNvPr>
          <p:cNvPicPr>
            <a:picLocks noChangeAspect="1"/>
          </p:cNvPicPr>
          <p:nvPr/>
        </p:nvPicPr>
        <p:blipFill>
          <a:blip r:embed="rId4"/>
          <a:stretch>
            <a:fillRect/>
          </a:stretch>
        </p:blipFill>
        <p:spPr>
          <a:xfrm>
            <a:off x="6100691" y="3254800"/>
            <a:ext cx="5032289" cy="2743200"/>
          </a:xfrm>
          <a:prstGeom prst="rect">
            <a:avLst/>
          </a:prstGeom>
        </p:spPr>
      </p:pic>
      <p:sp>
        <p:nvSpPr>
          <p:cNvPr id="12" name="TextBox 11">
            <a:extLst>
              <a:ext uri="{FF2B5EF4-FFF2-40B4-BE49-F238E27FC236}">
                <a16:creationId xmlns:a16="http://schemas.microsoft.com/office/drawing/2014/main" id="{ECE83495-029B-157F-BBFF-CF1C90FB3872}"/>
              </a:ext>
            </a:extLst>
          </p:cNvPr>
          <p:cNvSpPr txBox="1"/>
          <p:nvPr/>
        </p:nvSpPr>
        <p:spPr>
          <a:xfrm>
            <a:off x="5695041" y="1147697"/>
            <a:ext cx="5843593" cy="1631216"/>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N-linked polysaccharides have a common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pentasaccharide</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core that consists of three mannoses and two N-acetylglucosamine residues</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O-linkage = links the sugars in glycoproteins to the oxygen atom in the side chain of Ser or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Thr</a:t>
            </a: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54962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6589136" y="1135719"/>
            <a:ext cx="4949497" cy="5097467"/>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Glycosylation is Part of the Protein Maturation Process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17</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8" y="1321185"/>
            <a:ext cx="5522372" cy="2677656"/>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erythropoietin (EPO) = a glycoprotein secreted by the kidneys into the blood serum to stimulate production of red blood cells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cloned recombinant form has improved treatment for anemia, but has been abused by some endurance athletes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glycosylation enhances the stability of the protein in the blood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only 10% active without the complete glycosylation</a:t>
            </a:r>
          </a:p>
        </p:txBody>
      </p:sp>
      <p:sp>
        <p:nvSpPr>
          <p:cNvPr id="12" name="TextBox 11">
            <a:extLst>
              <a:ext uri="{FF2B5EF4-FFF2-40B4-BE49-F238E27FC236}">
                <a16:creationId xmlns:a16="http://schemas.microsoft.com/office/drawing/2014/main" id="{ECE83495-029B-157F-BBFF-CF1C90FB3872}"/>
              </a:ext>
            </a:extLst>
          </p:cNvPr>
          <p:cNvSpPr txBox="1"/>
          <p:nvPr/>
        </p:nvSpPr>
        <p:spPr>
          <a:xfrm>
            <a:off x="603466" y="4348085"/>
            <a:ext cx="5492534" cy="1323439"/>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N-glycosylated at three </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Asn</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residues</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O-glycosylated a Ser residue</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40% carbohydrate by weight</a:t>
            </a:r>
          </a:p>
        </p:txBody>
      </p:sp>
      <p:pic>
        <p:nvPicPr>
          <p:cNvPr id="2" name="Picture 1">
            <a:extLst>
              <a:ext uri="{FF2B5EF4-FFF2-40B4-BE49-F238E27FC236}">
                <a16:creationId xmlns:a16="http://schemas.microsoft.com/office/drawing/2014/main" id="{23060BDB-81A1-68A3-9E7C-7BA1F312B5F5}"/>
              </a:ext>
            </a:extLst>
          </p:cNvPr>
          <p:cNvPicPr>
            <a:picLocks noChangeAspect="1"/>
          </p:cNvPicPr>
          <p:nvPr/>
        </p:nvPicPr>
        <p:blipFill>
          <a:blip r:embed="rId3"/>
          <a:stretch>
            <a:fillRect/>
          </a:stretch>
        </p:blipFill>
        <p:spPr>
          <a:xfrm>
            <a:off x="7049092" y="1398452"/>
            <a:ext cx="4131526" cy="4572000"/>
          </a:xfrm>
          <a:prstGeom prst="rect">
            <a:avLst/>
          </a:prstGeom>
        </p:spPr>
      </p:pic>
    </p:spTree>
    <p:extLst>
      <p:ext uri="{BB962C8B-B14F-4D97-AF65-F5344CB8AC3E}">
        <p14:creationId xmlns:p14="http://schemas.microsoft.com/office/powerpoint/2010/main" val="916963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7887231" y="1135719"/>
            <a:ext cx="3651401" cy="5097467"/>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Glycosylation is Part of the Metabolic Process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18</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7" y="1183353"/>
            <a:ext cx="6938222" cy="2400657"/>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GlcNAcylation = the most common post-translational, covalent attachment of a single N-acetylglucosamine (</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GlcNAc</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to Ser or </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Thr</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residues of proteins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catalyzed by O-</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GlcNAc</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transferase </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occurs when nutrients are abundant</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reversible </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5-20% of human depending on how calculated; 5072 for 25000 gene products</a:t>
            </a:r>
          </a:p>
        </p:txBody>
      </p:sp>
      <p:sp>
        <p:nvSpPr>
          <p:cNvPr id="12" name="TextBox 11">
            <a:extLst>
              <a:ext uri="{FF2B5EF4-FFF2-40B4-BE49-F238E27FC236}">
                <a16:creationId xmlns:a16="http://schemas.microsoft.com/office/drawing/2014/main" id="{ECE83495-029B-157F-BBFF-CF1C90FB3872}"/>
              </a:ext>
            </a:extLst>
          </p:cNvPr>
          <p:cNvSpPr txBox="1"/>
          <p:nvPr/>
        </p:nvSpPr>
        <p:spPr>
          <a:xfrm>
            <a:off x="517986" y="3600063"/>
            <a:ext cx="6938221" cy="2616101"/>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GlcNAcylation sites are also potential phosphorylation sites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O-</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GlcNAc</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transferase and protein kinases may be involved in cross talk.</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Improper regulation of O-</a:t>
            </a:r>
            <a:r>
              <a:rPr lang="en-US" sz="2000" dirty="0" err="1">
                <a:solidFill>
                  <a:schemeClr val="bg1"/>
                </a:solidFill>
                <a:latin typeface="Calibri" panose="020F0502020204030204" pitchFamily="34" charset="0"/>
                <a:ea typeface="Calibri" panose="020F0502020204030204" pitchFamily="34" charset="0"/>
                <a:cs typeface="Calibri" panose="020F0502020204030204" pitchFamily="34" charset="0"/>
              </a:rPr>
              <a:t>GlcNAc</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 transferase has been linked to:</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insulin resistance, diabetes.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cancer.</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neurological pathologies.</a:t>
            </a:r>
          </a:p>
        </p:txBody>
      </p:sp>
      <p:pic>
        <p:nvPicPr>
          <p:cNvPr id="3" name="Picture 2">
            <a:extLst>
              <a:ext uri="{FF2B5EF4-FFF2-40B4-BE49-F238E27FC236}">
                <a16:creationId xmlns:a16="http://schemas.microsoft.com/office/drawing/2014/main" id="{256A5E5A-489A-82DA-57A5-C4162AEEBF47}"/>
              </a:ext>
            </a:extLst>
          </p:cNvPr>
          <p:cNvPicPr>
            <a:picLocks noChangeAspect="1"/>
          </p:cNvPicPr>
          <p:nvPr/>
        </p:nvPicPr>
        <p:blipFill>
          <a:blip r:embed="rId3"/>
          <a:stretch>
            <a:fillRect/>
          </a:stretch>
        </p:blipFill>
        <p:spPr>
          <a:xfrm>
            <a:off x="8012369" y="1398452"/>
            <a:ext cx="3401124" cy="4572000"/>
          </a:xfrm>
          <a:prstGeom prst="rect">
            <a:avLst/>
          </a:prstGeom>
        </p:spPr>
      </p:pic>
    </p:spTree>
    <p:extLst>
      <p:ext uri="{BB962C8B-B14F-4D97-AF65-F5344CB8AC3E}">
        <p14:creationId xmlns:p14="http://schemas.microsoft.com/office/powerpoint/2010/main" val="6257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4558145" y="3262744"/>
            <a:ext cx="6980488" cy="2970441"/>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Proteoglycans Are More than Just Structural</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19</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6" y="1183353"/>
            <a:ext cx="10965005" cy="2246769"/>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Proteoglycans are up to 95% glycosaminoglycan (by weight)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resembles a polysaccharide more than a protein</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Proteoglycans: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function as lubricants and structural components in connective tissue.</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mediate adhesion of cells to extracellular matrix.</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bind factors that regular cell proliferation. </a:t>
            </a:r>
          </a:p>
          <a:p>
            <a:pPr marL="803275"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inability to degrade glycosaminoglycans causes diseases marked by skeletal deformities and reduced life expectancies.</a:t>
            </a:r>
            <a:endPar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CE83495-029B-157F-BBFF-CF1C90FB3872}"/>
              </a:ext>
            </a:extLst>
          </p:cNvPr>
          <p:cNvSpPr txBox="1"/>
          <p:nvPr/>
        </p:nvSpPr>
        <p:spPr>
          <a:xfrm>
            <a:off x="573624" y="3429000"/>
            <a:ext cx="3599978" cy="2677656"/>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glycosaminoglycans = composed of repeating units of  disaccharides containing a derivative of an amino sugar</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amino sugar derivative is either glucosamine or galactosamine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at least one of the two sugars in the unit has a negatively charged carboxylate or sulfate group</a:t>
            </a:r>
          </a:p>
        </p:txBody>
      </p:sp>
      <p:pic>
        <p:nvPicPr>
          <p:cNvPr id="2" name="Picture 1">
            <a:extLst>
              <a:ext uri="{FF2B5EF4-FFF2-40B4-BE49-F238E27FC236}">
                <a16:creationId xmlns:a16="http://schemas.microsoft.com/office/drawing/2014/main" id="{B2923659-0BD9-D7AB-2752-AC2448A54C08}"/>
              </a:ext>
            </a:extLst>
          </p:cNvPr>
          <p:cNvPicPr>
            <a:picLocks noChangeAspect="1"/>
          </p:cNvPicPr>
          <p:nvPr/>
        </p:nvPicPr>
        <p:blipFill>
          <a:blip r:embed="rId4"/>
          <a:stretch>
            <a:fillRect/>
          </a:stretch>
        </p:blipFill>
        <p:spPr>
          <a:xfrm>
            <a:off x="4755626" y="3382381"/>
            <a:ext cx="6680782" cy="2743200"/>
          </a:xfrm>
          <a:prstGeom prst="rect">
            <a:avLst/>
          </a:prstGeom>
        </p:spPr>
      </p:pic>
    </p:spTree>
    <p:extLst>
      <p:ext uri="{BB962C8B-B14F-4D97-AF65-F5344CB8AC3E}">
        <p14:creationId xmlns:p14="http://schemas.microsoft.com/office/powerpoint/2010/main" val="3928930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xfrm>
            <a:off x="1" y="1"/>
            <a:ext cx="3348414" cy="6721472"/>
          </a:xfrm>
          <a:gradFill>
            <a:gsLst>
              <a:gs pos="1000">
                <a:schemeClr val="tx1">
                  <a:lumMod val="85000"/>
                  <a:lumOff val="15000"/>
                </a:schemeClr>
              </a:gs>
              <a:gs pos="100000">
                <a:srgbClr val="FFC000"/>
              </a:gs>
            </a:gsLst>
          </a:gradFill>
        </p:spPr>
        <p:txBody>
          <a:bodyPr lIns="274320" tIns="457200" rIns="0" bIns="457200" anchor="ctr" anchorCtr="0">
            <a:normAutofit/>
          </a:bodyPr>
          <a:lstStyle/>
          <a:p>
            <a:pPr algn="l" defTabSz="460375"/>
            <a: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t>		</a:t>
            </a: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t>Sections</a:t>
            </a:r>
            <a:b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en-US" sz="3600" dirty="0">
                <a:solidFill>
                  <a:schemeClr val="tx1"/>
                </a:solidFill>
                <a:latin typeface="Calibri" panose="020F0502020204030204" pitchFamily="34" charset="0"/>
                <a:ea typeface="Calibri" panose="020F0502020204030204" pitchFamily="34" charset="0"/>
                <a:cs typeface="Calibri" panose="020F0502020204030204" pitchFamily="34" charset="0"/>
              </a:rPr>
              <a:t>                              </a:t>
            </a:r>
            <a:b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9642AE25-7647-CF32-2FB1-731E36D599D3}"/>
              </a:ext>
            </a:extLst>
          </p:cNvPr>
          <p:cNvGrpSpPr/>
          <p:nvPr/>
        </p:nvGrpSpPr>
        <p:grpSpPr>
          <a:xfrm>
            <a:off x="3883084" y="877479"/>
            <a:ext cx="7788296" cy="945802"/>
            <a:chOff x="3883084" y="2332971"/>
            <a:chExt cx="7788296" cy="945802"/>
          </a:xfrm>
        </p:grpSpPr>
        <p:sp>
          <p:nvSpPr>
            <p:cNvPr id="11" name="Rectangle 10">
              <a:extLst>
                <a:ext uri="{FF2B5EF4-FFF2-40B4-BE49-F238E27FC236}">
                  <a16:creationId xmlns:a16="http://schemas.microsoft.com/office/drawing/2014/main" id="{FD9FB7CD-71A7-769D-2F58-8E1A82FA2FE7}"/>
                </a:ext>
              </a:extLst>
            </p:cNvPr>
            <p:cNvSpPr/>
            <p:nvPr/>
          </p:nvSpPr>
          <p:spPr>
            <a:xfrm>
              <a:off x="3883084" y="2332971"/>
              <a:ext cx="7788296"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latin typeface="Calibri" panose="020F0502020204030204" pitchFamily="34" charset="0"/>
                <a:ea typeface="Calibri" panose="020F0502020204030204" pitchFamily="34" charset="0"/>
                <a:cs typeface="Calibri" panose="020F0502020204030204" pitchFamily="34" charset="0"/>
              </a:endParaRPr>
            </a:p>
          </p:txBody>
        </p:sp>
        <p:sp>
          <p:nvSpPr>
            <p:cNvPr id="13" name="Freeform: Shape 12">
              <a:extLst>
                <a:ext uri="{FF2B5EF4-FFF2-40B4-BE49-F238E27FC236}">
                  <a16:creationId xmlns:a16="http://schemas.microsoft.com/office/drawing/2014/main" id="{695DD8A9-7B3E-FB9C-92D6-180A67DF04BF}"/>
                </a:ext>
              </a:extLst>
            </p:cNvPr>
            <p:cNvSpPr/>
            <p:nvPr/>
          </p:nvSpPr>
          <p:spPr>
            <a:xfrm>
              <a:off x="4335638" y="2332971"/>
              <a:ext cx="7335742"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r>
                <a:rPr lang="en-US" sz="3600" dirty="0">
                  <a:solidFill>
                    <a:schemeClr val="bg1"/>
                  </a:solidFill>
                </a:rPr>
                <a:t>Simple</a:t>
              </a: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p:txBody>
          <a:bodyPr/>
          <a:lstStyle/>
          <a:p>
            <a:r>
              <a:rPr lang="en-US" dirty="0"/>
              <a:t>PAGE </a:t>
            </a:r>
            <a:fld id="{4A9B5881-4007-4345-955A-79C2656F0C49}" type="slidenum">
              <a:rPr lang="en-US" smtClean="0"/>
              <a:pPr/>
              <a:t>2</a:t>
            </a:fld>
            <a:endParaRPr lang="en-US" dirty="0"/>
          </a:p>
        </p:txBody>
      </p:sp>
      <p:grpSp>
        <p:nvGrpSpPr>
          <p:cNvPr id="10" name="Group 9">
            <a:extLst>
              <a:ext uri="{FF2B5EF4-FFF2-40B4-BE49-F238E27FC236}">
                <a16:creationId xmlns:a16="http://schemas.microsoft.com/office/drawing/2014/main" id="{80A52042-15B1-7606-9647-41C6890A2C42}"/>
              </a:ext>
            </a:extLst>
          </p:cNvPr>
          <p:cNvGrpSpPr/>
          <p:nvPr/>
        </p:nvGrpSpPr>
        <p:grpSpPr>
          <a:xfrm>
            <a:off x="3883084" y="2056564"/>
            <a:ext cx="7788296" cy="945802"/>
            <a:chOff x="3883084" y="3535502"/>
            <a:chExt cx="7788296" cy="945802"/>
          </a:xfrm>
        </p:grpSpPr>
        <p:sp>
          <p:nvSpPr>
            <p:cNvPr id="5" name="Rectangle 4">
              <a:extLst>
                <a:ext uri="{FF2B5EF4-FFF2-40B4-BE49-F238E27FC236}">
                  <a16:creationId xmlns:a16="http://schemas.microsoft.com/office/drawing/2014/main" id="{B01F07A8-EA48-507F-5A00-AFFB7D46B657}"/>
                </a:ext>
              </a:extLst>
            </p:cNvPr>
            <p:cNvSpPr/>
            <p:nvPr/>
          </p:nvSpPr>
          <p:spPr>
            <a:xfrm>
              <a:off x="3883084" y="3535502"/>
              <a:ext cx="7788296"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latin typeface="Calibri" panose="020F0502020204030204" pitchFamily="34" charset="0"/>
                <a:ea typeface="Calibri" panose="020F0502020204030204" pitchFamily="34" charset="0"/>
                <a:cs typeface="Calibri" panose="020F0502020204030204" pitchFamily="34" charset="0"/>
              </a:endParaRPr>
            </a:p>
          </p:txBody>
        </p:sp>
        <p:sp>
          <p:nvSpPr>
            <p:cNvPr id="8" name="Freeform: Shape 7">
              <a:extLst>
                <a:ext uri="{FF2B5EF4-FFF2-40B4-BE49-F238E27FC236}">
                  <a16:creationId xmlns:a16="http://schemas.microsoft.com/office/drawing/2014/main" id="{2C188C48-157D-47EE-05EF-03BE2D8E8B44}"/>
                </a:ext>
              </a:extLst>
            </p:cNvPr>
            <p:cNvSpPr/>
            <p:nvPr/>
          </p:nvSpPr>
          <p:spPr>
            <a:xfrm>
              <a:off x="4335638" y="3535502"/>
              <a:ext cx="7335742"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dirty="0">
                  <a:solidFill>
                    <a:schemeClr val="bg1"/>
                  </a:solidFill>
                  <a:latin typeface="Calibri" panose="020F0502020204030204" pitchFamily="34" charset="0"/>
                  <a:ea typeface="Calibri" panose="020F0502020204030204" pitchFamily="34" charset="0"/>
                  <a:cs typeface="Calibri" panose="020F0502020204030204" pitchFamily="34" charset="0"/>
                </a:rPr>
                <a:t>Complex</a:t>
              </a:r>
              <a:endParaRPr lang="en-US" sz="3600" kern="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grpSp>
      <p:grpSp>
        <p:nvGrpSpPr>
          <p:cNvPr id="3" name="Group 2">
            <a:extLst>
              <a:ext uri="{FF2B5EF4-FFF2-40B4-BE49-F238E27FC236}">
                <a16:creationId xmlns:a16="http://schemas.microsoft.com/office/drawing/2014/main" id="{3F1AEB04-7429-CEAE-B7C9-D203A292CE5D}"/>
              </a:ext>
            </a:extLst>
          </p:cNvPr>
          <p:cNvGrpSpPr/>
          <p:nvPr/>
        </p:nvGrpSpPr>
        <p:grpSpPr>
          <a:xfrm>
            <a:off x="3883084" y="3222074"/>
            <a:ext cx="7788296" cy="945802"/>
            <a:chOff x="3883084" y="3535502"/>
            <a:chExt cx="7788296" cy="945802"/>
          </a:xfrm>
        </p:grpSpPr>
        <p:sp>
          <p:nvSpPr>
            <p:cNvPr id="4" name="Rectangle 3">
              <a:extLst>
                <a:ext uri="{FF2B5EF4-FFF2-40B4-BE49-F238E27FC236}">
                  <a16:creationId xmlns:a16="http://schemas.microsoft.com/office/drawing/2014/main" id="{06F59BAA-CCB5-A703-53D1-8EB1A64F5E45}"/>
                </a:ext>
              </a:extLst>
            </p:cNvPr>
            <p:cNvSpPr/>
            <p:nvPr/>
          </p:nvSpPr>
          <p:spPr>
            <a:xfrm>
              <a:off x="3883084" y="3535502"/>
              <a:ext cx="7788296"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7585687E-E24C-CB29-4239-4AACFB8ED515}"/>
                </a:ext>
              </a:extLst>
            </p:cNvPr>
            <p:cNvSpPr/>
            <p:nvPr/>
          </p:nvSpPr>
          <p:spPr>
            <a:xfrm>
              <a:off x="4335638" y="3535502"/>
              <a:ext cx="7335742"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latin typeface="Calibri" panose="020F0502020204030204" pitchFamily="34" charset="0"/>
                  <a:ea typeface="Calibri" panose="020F0502020204030204" pitchFamily="34" charset="0"/>
                  <a:cs typeface="Calibri" panose="020F0502020204030204" pitchFamily="34" charset="0"/>
                </a:rPr>
                <a:t>Glycoproteins</a:t>
              </a:r>
            </a:p>
          </p:txBody>
        </p:sp>
      </p:grpSp>
      <p:grpSp>
        <p:nvGrpSpPr>
          <p:cNvPr id="15" name="Group 14">
            <a:extLst>
              <a:ext uri="{FF2B5EF4-FFF2-40B4-BE49-F238E27FC236}">
                <a16:creationId xmlns:a16="http://schemas.microsoft.com/office/drawing/2014/main" id="{938C3D69-EC7D-CECD-6733-6C31C983CA92}"/>
              </a:ext>
            </a:extLst>
          </p:cNvPr>
          <p:cNvGrpSpPr/>
          <p:nvPr/>
        </p:nvGrpSpPr>
        <p:grpSpPr>
          <a:xfrm>
            <a:off x="3883084" y="4387584"/>
            <a:ext cx="7788296" cy="959812"/>
            <a:chOff x="3894883" y="990939"/>
            <a:chExt cx="7788296" cy="959812"/>
          </a:xfrm>
        </p:grpSpPr>
        <p:sp>
          <p:nvSpPr>
            <p:cNvPr id="16" name="Rectangle 15">
              <a:extLst>
                <a:ext uri="{FF2B5EF4-FFF2-40B4-BE49-F238E27FC236}">
                  <a16:creationId xmlns:a16="http://schemas.microsoft.com/office/drawing/2014/main" id="{C428BE8C-D7D7-7A96-A370-2A407D506C07}"/>
                </a:ext>
              </a:extLst>
            </p:cNvPr>
            <p:cNvSpPr/>
            <p:nvPr/>
          </p:nvSpPr>
          <p:spPr>
            <a:xfrm>
              <a:off x="3894883" y="1004949"/>
              <a:ext cx="7788296"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7" name="Freeform: Shape 16">
              <a:extLst>
                <a:ext uri="{FF2B5EF4-FFF2-40B4-BE49-F238E27FC236}">
                  <a16:creationId xmlns:a16="http://schemas.microsoft.com/office/drawing/2014/main" id="{E666B855-BD97-222A-3AEC-E0D566C4CD9A}"/>
                </a:ext>
              </a:extLst>
            </p:cNvPr>
            <p:cNvSpPr/>
            <p:nvPr/>
          </p:nvSpPr>
          <p:spPr>
            <a:xfrm>
              <a:off x="4335638" y="990939"/>
              <a:ext cx="7347541"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latin typeface="Calibri" panose="020F0502020204030204" pitchFamily="34" charset="0"/>
                  <a:ea typeface="Calibri" panose="020F0502020204030204" pitchFamily="34" charset="0"/>
                  <a:cs typeface="Calibri" panose="020F0502020204030204" pitchFamily="34" charset="0"/>
                </a:rPr>
                <a:t>Lectins</a:t>
              </a:r>
            </a:p>
          </p:txBody>
        </p:sp>
      </p:grpSp>
    </p:spTree>
    <p:extLst>
      <p:ext uri="{BB962C8B-B14F-4D97-AF65-F5344CB8AC3E}">
        <p14:creationId xmlns:p14="http://schemas.microsoft.com/office/powerpoint/2010/main" val="4080338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6096001" y="2748216"/>
            <a:ext cx="5442632" cy="3484970"/>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Proteoglycans Are Huge and Complicated</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20</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6" y="1183353"/>
            <a:ext cx="10965005" cy="1538883"/>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Cartilage contains the protein collagen complexed with hyaluronate and the proteoglycan aggrecan.</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aggrecan = large molecule with three globular domains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site of glycosaminoglycan (keratan sulfate and chondroitin sulfate) attachment is in the extended region between G2 and G3</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G1 noncovalently binds to a central polymer of hyaluronate</a:t>
            </a:r>
          </a:p>
        </p:txBody>
      </p:sp>
      <p:sp>
        <p:nvSpPr>
          <p:cNvPr id="12" name="TextBox 11">
            <a:extLst>
              <a:ext uri="{FF2B5EF4-FFF2-40B4-BE49-F238E27FC236}">
                <a16:creationId xmlns:a16="http://schemas.microsoft.com/office/drawing/2014/main" id="{ECE83495-029B-157F-BBFF-CF1C90FB3872}"/>
              </a:ext>
            </a:extLst>
          </p:cNvPr>
          <p:cNvSpPr txBox="1"/>
          <p:nvPr/>
        </p:nvSpPr>
        <p:spPr>
          <a:xfrm>
            <a:off x="573626" y="3000798"/>
            <a:ext cx="5442631" cy="2708434"/>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Aggrecan cushions compressive forces because of the chemical properties of the glycosaminoglycans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Water is bound to the glycosaminoglycans to cushion compressive forces.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Water is squeezed from the glycosaminoglycan under pressure.</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Water rebinds when pressure is released.</a:t>
            </a:r>
          </a:p>
          <a:p>
            <a:pPr marL="342900" indent="-3429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osteoarthritis = form of arthritis that results when water is lost from proteoglycan with aging</a:t>
            </a:r>
          </a:p>
        </p:txBody>
      </p:sp>
      <p:pic>
        <p:nvPicPr>
          <p:cNvPr id="3" name="Picture 2">
            <a:extLst>
              <a:ext uri="{FF2B5EF4-FFF2-40B4-BE49-F238E27FC236}">
                <a16:creationId xmlns:a16="http://schemas.microsoft.com/office/drawing/2014/main" id="{EF463200-D8BC-B5B3-D658-FD17AACDDF2B}"/>
              </a:ext>
            </a:extLst>
          </p:cNvPr>
          <p:cNvPicPr>
            <a:picLocks noChangeAspect="1"/>
          </p:cNvPicPr>
          <p:nvPr/>
        </p:nvPicPr>
        <p:blipFill>
          <a:blip r:embed="rId4"/>
          <a:stretch>
            <a:fillRect/>
          </a:stretch>
        </p:blipFill>
        <p:spPr>
          <a:xfrm>
            <a:off x="6328789" y="2890501"/>
            <a:ext cx="5061094" cy="3200400"/>
          </a:xfrm>
          <a:prstGeom prst="rect">
            <a:avLst/>
          </a:prstGeom>
        </p:spPr>
      </p:pic>
    </p:spTree>
    <p:extLst>
      <p:ext uri="{BB962C8B-B14F-4D97-AF65-F5344CB8AC3E}">
        <p14:creationId xmlns:p14="http://schemas.microsoft.com/office/powerpoint/2010/main" val="800006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573624" y="2047009"/>
            <a:ext cx="10965007" cy="2364749"/>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Mucins are Specialized Glycoproteins in Mucus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21</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6" y="1183353"/>
            <a:ext cx="10965005" cy="646331"/>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tandem repeats (VNTR) region = region of the protein backbone of mucins that is rich in O-glycosylated Ser and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Thr</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residues</a:t>
            </a:r>
          </a:p>
        </p:txBody>
      </p:sp>
      <p:sp>
        <p:nvSpPr>
          <p:cNvPr id="12" name="TextBox 11">
            <a:extLst>
              <a:ext uri="{FF2B5EF4-FFF2-40B4-BE49-F238E27FC236}">
                <a16:creationId xmlns:a16="http://schemas.microsoft.com/office/drawing/2014/main" id="{ECE83495-029B-157F-BBFF-CF1C90FB3872}"/>
              </a:ext>
            </a:extLst>
          </p:cNvPr>
          <p:cNvSpPr txBox="1"/>
          <p:nvPr/>
        </p:nvSpPr>
        <p:spPr>
          <a:xfrm>
            <a:off x="573624" y="4623627"/>
            <a:ext cx="10965005" cy="1538883"/>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Functions of Mucins: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adhere to epithelial cells and act as a protective barrier.</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hydrate the underlying cells.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play roles in fertilization, the immune response, and cell adhesion.</a:t>
            </a:r>
          </a:p>
          <a:p>
            <a:pPr marL="803275"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Overexpression occurs in bronchitis, cystic fibrosis, and adenocarcinomas.</a:t>
            </a:r>
          </a:p>
        </p:txBody>
      </p:sp>
      <p:pic>
        <p:nvPicPr>
          <p:cNvPr id="2" name="Picture 1">
            <a:extLst>
              <a:ext uri="{FF2B5EF4-FFF2-40B4-BE49-F238E27FC236}">
                <a16:creationId xmlns:a16="http://schemas.microsoft.com/office/drawing/2014/main" id="{6D4F7C1C-D655-C1D5-933C-2ABA0DFED4AF}"/>
              </a:ext>
            </a:extLst>
          </p:cNvPr>
          <p:cNvPicPr>
            <a:picLocks noChangeAspect="1"/>
          </p:cNvPicPr>
          <p:nvPr/>
        </p:nvPicPr>
        <p:blipFill>
          <a:blip r:embed="rId4"/>
          <a:stretch>
            <a:fillRect/>
          </a:stretch>
        </p:blipFill>
        <p:spPr>
          <a:xfrm>
            <a:off x="790839" y="2154110"/>
            <a:ext cx="8010838" cy="2158171"/>
          </a:xfrm>
          <a:prstGeom prst="rect">
            <a:avLst/>
          </a:prstGeom>
        </p:spPr>
      </p:pic>
      <p:sp>
        <p:nvSpPr>
          <p:cNvPr id="14" name="TextBox 13">
            <a:extLst>
              <a:ext uri="{FF2B5EF4-FFF2-40B4-BE49-F238E27FC236}">
                <a16:creationId xmlns:a16="http://schemas.microsoft.com/office/drawing/2014/main" id="{173FADA8-1D9F-22FF-45A3-E33C5E5310ED}"/>
              </a:ext>
            </a:extLst>
          </p:cNvPr>
          <p:cNvSpPr txBox="1"/>
          <p:nvPr/>
        </p:nvSpPr>
        <p:spPr>
          <a:xfrm>
            <a:off x="9018892" y="2490719"/>
            <a:ext cx="2493819" cy="1477328"/>
          </a:xfrm>
          <a:prstGeom prst="rect">
            <a:avLst/>
          </a:prstGeom>
          <a:noFill/>
        </p:spPr>
        <p:txBody>
          <a:bodyPr wrap="square">
            <a:spAutoFit/>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carbohydrate pattern conjugated to the protein component also acts as recognition keys. </a:t>
            </a:r>
          </a:p>
        </p:txBody>
      </p:sp>
    </p:spTree>
    <p:extLst>
      <p:ext uri="{BB962C8B-B14F-4D97-AF65-F5344CB8AC3E}">
        <p14:creationId xmlns:p14="http://schemas.microsoft.com/office/powerpoint/2010/main" val="13122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573624" y="3916027"/>
            <a:ext cx="10965007" cy="2222933"/>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Glycosylation happens in the ER and Golgi Complex</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22</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48935" y="1048033"/>
            <a:ext cx="10965005" cy="2862322"/>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Endoplasmic reticulum (ER) and Golgi complex are organelles that play central roles in protein trafficking.</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N-linked glycosylation begins in the ER and continues in the Golgi complex.</a:t>
            </a: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O-linked glycosylation occurs only in the Golgi complex.</a:t>
            </a: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Sorting and glycosylation is based on signals encoded within their amino acid sequences and three-dimensional structures</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glycosyltransferases = catalyze the formation of glycosidic linkages using activated sugar nucleotides as the most common carbohydrate donor for glycosyltransferases.</a:t>
            </a:r>
          </a:p>
        </p:txBody>
      </p:sp>
      <p:pic>
        <p:nvPicPr>
          <p:cNvPr id="3" name="Picture 2">
            <a:extLst>
              <a:ext uri="{FF2B5EF4-FFF2-40B4-BE49-F238E27FC236}">
                <a16:creationId xmlns:a16="http://schemas.microsoft.com/office/drawing/2014/main" id="{1FF0AE39-16B9-A135-F25D-E87BEFF8FAFC}"/>
              </a:ext>
            </a:extLst>
          </p:cNvPr>
          <p:cNvPicPr>
            <a:picLocks noChangeAspect="1"/>
          </p:cNvPicPr>
          <p:nvPr/>
        </p:nvPicPr>
        <p:blipFill>
          <a:blip r:embed="rId4"/>
          <a:stretch>
            <a:fillRect/>
          </a:stretch>
        </p:blipFill>
        <p:spPr>
          <a:xfrm>
            <a:off x="724276" y="4052048"/>
            <a:ext cx="7962066" cy="1950889"/>
          </a:xfrm>
          <a:prstGeom prst="rect">
            <a:avLst/>
          </a:prstGeom>
        </p:spPr>
      </p:pic>
      <p:sp>
        <p:nvSpPr>
          <p:cNvPr id="10" name="TextBox 9">
            <a:extLst>
              <a:ext uri="{FF2B5EF4-FFF2-40B4-BE49-F238E27FC236}">
                <a16:creationId xmlns:a16="http://schemas.microsoft.com/office/drawing/2014/main" id="{1E612F3F-408D-F6C9-C8E6-E5D1792C0803}"/>
              </a:ext>
            </a:extLst>
          </p:cNvPr>
          <p:cNvSpPr txBox="1"/>
          <p:nvPr/>
        </p:nvSpPr>
        <p:spPr>
          <a:xfrm>
            <a:off x="8920121" y="4565827"/>
            <a:ext cx="2493819" cy="923330"/>
          </a:xfrm>
          <a:prstGeom prst="rect">
            <a:avLst/>
          </a:prstGeom>
          <a:noFill/>
        </p:spPr>
        <p:txBody>
          <a:bodyPr wrap="square">
            <a:spAutoFit/>
          </a:bodyPr>
          <a:lstStyle/>
          <a:p>
            <a:r>
              <a:rPr lang="en-US" b="1" dirty="0">
                <a:solidFill>
                  <a:srgbClr val="00B0F0"/>
                </a:solidFill>
                <a:latin typeface="Calibri" panose="020F0502020204030204" pitchFamily="34" charset="0"/>
                <a:ea typeface="Calibri" panose="020F0502020204030204" pitchFamily="34" charset="0"/>
                <a:cs typeface="Calibri" panose="020F0502020204030204" pitchFamily="34" charset="0"/>
              </a:rPr>
              <a:t>X</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can be any biomolecule including other carbohydrates</a:t>
            </a:r>
          </a:p>
        </p:txBody>
      </p:sp>
    </p:spTree>
    <p:extLst>
      <p:ext uri="{BB962C8B-B14F-4D97-AF65-F5344CB8AC3E}">
        <p14:creationId xmlns:p14="http://schemas.microsoft.com/office/powerpoint/2010/main" val="3445293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7017327" y="3429001"/>
            <a:ext cx="4521307" cy="2667696"/>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Blood Type is an Example of Glycosylation Acting Like a Recognition Key</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23</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8" y="1048033"/>
            <a:ext cx="10840312" cy="2585323"/>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Blood Type groups are designated by the presence of one of the three different carbohydrates (A, B, or O) attached to glycoproteins and glycolipids on the surfaces of red blood cells. </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All blood groups have a core O antigen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 and B antigens have one extra monosaccharide through an </a:t>
            </a:r>
            <a:r>
              <a:rPr lang="el-GR" dirty="0">
                <a:solidFill>
                  <a:schemeClr val="bg1"/>
                </a:solidFill>
                <a:latin typeface="Calibri" panose="020F0502020204030204" pitchFamily="34" charset="0"/>
                <a:ea typeface="Calibri" panose="020F0502020204030204" pitchFamily="34" charset="0"/>
                <a:cs typeface="Calibri" panose="020F0502020204030204" pitchFamily="34" charset="0"/>
              </a:rPr>
              <a:t>α-1,3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linkage to a galactose moiety of the O antigen</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added by specific glycosyltransferases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type A transferase = adds N-</a:t>
            </a:r>
            <a:r>
              <a:rPr lang="en-US" sz="1600" dirty="0" err="1">
                <a:solidFill>
                  <a:schemeClr val="bg1"/>
                </a:solidFill>
                <a:latin typeface="Calibri" panose="020F0502020204030204" pitchFamily="34" charset="0"/>
                <a:ea typeface="Calibri" panose="020F0502020204030204" pitchFamily="34" charset="0"/>
                <a:cs typeface="Calibri" panose="020F0502020204030204" pitchFamily="34" charset="0"/>
              </a:rPr>
              <a:t>acetylgalactosamine</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 to form the A antigen </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type B transferase = adds galactose to form the B antigen</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E612F3F-408D-F6C9-C8E6-E5D1792C0803}"/>
              </a:ext>
            </a:extLst>
          </p:cNvPr>
          <p:cNvSpPr txBox="1"/>
          <p:nvPr/>
        </p:nvSpPr>
        <p:spPr>
          <a:xfrm>
            <a:off x="573628" y="3454246"/>
            <a:ext cx="6194312" cy="2893100"/>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Individuals with the:</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O blood type lack both enzymes.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AB blood type express both enzymes.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 blood type express only type A transferase.</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B blood type express only type B transferase.</a:t>
            </a:r>
          </a:p>
          <a:p>
            <a:pPr marL="285750" indent="-28575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have important implications for blood transfusions and disease responses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an antigen not normally present is introduced, the immune system recognizes it as foreign; while those with O have more severe responses to cholera for example</a:t>
            </a: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p:txBody>
      </p:sp>
      <p:pic>
        <p:nvPicPr>
          <p:cNvPr id="2" name="Picture 1">
            <a:extLst>
              <a:ext uri="{FF2B5EF4-FFF2-40B4-BE49-F238E27FC236}">
                <a16:creationId xmlns:a16="http://schemas.microsoft.com/office/drawing/2014/main" id="{6BF06990-0538-334E-BC41-D8C66E9A33BF}"/>
              </a:ext>
            </a:extLst>
          </p:cNvPr>
          <p:cNvPicPr>
            <a:picLocks noChangeAspect="1"/>
          </p:cNvPicPr>
          <p:nvPr/>
        </p:nvPicPr>
        <p:blipFill>
          <a:blip r:embed="rId4"/>
          <a:stretch>
            <a:fillRect/>
          </a:stretch>
        </p:blipFill>
        <p:spPr>
          <a:xfrm>
            <a:off x="7232887" y="3619849"/>
            <a:ext cx="4120913" cy="2286000"/>
          </a:xfrm>
          <a:prstGeom prst="rect">
            <a:avLst/>
          </a:prstGeom>
        </p:spPr>
      </p:pic>
    </p:spTree>
    <p:extLst>
      <p:ext uri="{BB962C8B-B14F-4D97-AF65-F5344CB8AC3E}">
        <p14:creationId xmlns:p14="http://schemas.microsoft.com/office/powerpoint/2010/main" val="47279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3"/>
          <a:stretch>
            <a:fillRect/>
          </a:stretch>
        </p:blipFill>
        <p:spPr>
          <a:xfrm>
            <a:off x="9428017" y="2619342"/>
            <a:ext cx="2110617" cy="3477355"/>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Glycosylation Errors Result in Pathologies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24</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374380"/>
            <a:ext cx="2552123" cy="3219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Glycoproteins</a:t>
            </a: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7511850" y="6266759"/>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1E612F3F-408D-F6C9-C8E6-E5D1792C0803}"/>
              </a:ext>
            </a:extLst>
          </p:cNvPr>
          <p:cNvSpPr txBox="1"/>
          <p:nvPr/>
        </p:nvSpPr>
        <p:spPr>
          <a:xfrm>
            <a:off x="483572" y="1111237"/>
            <a:ext cx="10965005" cy="1508105"/>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congenital disorders of glycosylation = pathological conditions resulting from improper modification of proteins by carbohydrates and their derivatives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examples: certain types of muscular dystrophy are linked to improper glycosylation and I-cell disease</a:t>
            </a:r>
          </a:p>
          <a:p>
            <a:pPr marL="285750" indent="-28575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lysosomes = organelles that degrade and recycle damaged cellular components or endocytosed material</a:t>
            </a:r>
          </a:p>
          <a:p>
            <a:pPr marL="285750" indent="-28575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14C70950-3E2A-FFBE-2259-7EDB5558A849}"/>
              </a:ext>
            </a:extLst>
          </p:cNvPr>
          <p:cNvSpPr txBox="1"/>
          <p:nvPr/>
        </p:nvSpPr>
        <p:spPr>
          <a:xfrm>
            <a:off x="483572" y="2796224"/>
            <a:ext cx="8695064" cy="3046988"/>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I-cell disease = a lysosomal storage disease that causes severe psychomotor impairment and skeletal deformities: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affected lysosomes contain undigested glycosaminoglycans and glycolipids</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active lysosomal enzymes responsible for degradation are synthesized</a:t>
            </a:r>
          </a:p>
          <a:p>
            <a:pPr marL="803275"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enzymes lack appropriate glycosylation and are exported instead of being sequestered in lysosomes</a:t>
            </a:r>
          </a:p>
          <a:p>
            <a:pPr marL="285750" indent="-28575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 mannose 6-phosphate residue of the N-oligosaccharide directs the enzymes from the Golgi complex to lysosomes.</a:t>
            </a:r>
          </a:p>
          <a:p>
            <a:pPr marL="285750" indent="-28575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In I-cell disease, the mannose lacks a phosphate because patients are deficient in the N-acetylglucosamine phosphotransferase.</a:t>
            </a:r>
          </a:p>
        </p:txBody>
      </p:sp>
      <p:pic>
        <p:nvPicPr>
          <p:cNvPr id="16" name="Picture 15">
            <a:extLst>
              <a:ext uri="{FF2B5EF4-FFF2-40B4-BE49-F238E27FC236}">
                <a16:creationId xmlns:a16="http://schemas.microsoft.com/office/drawing/2014/main" id="{5E5DE2A6-5D02-263F-7FC3-C05708792D3C}"/>
              </a:ext>
            </a:extLst>
          </p:cNvPr>
          <p:cNvPicPr>
            <a:picLocks noChangeAspect="1"/>
          </p:cNvPicPr>
          <p:nvPr/>
        </p:nvPicPr>
        <p:blipFill>
          <a:blip r:embed="rId4"/>
          <a:stretch>
            <a:fillRect/>
          </a:stretch>
        </p:blipFill>
        <p:spPr>
          <a:xfrm>
            <a:off x="9553413" y="2712099"/>
            <a:ext cx="1721279" cy="3291840"/>
          </a:xfrm>
          <a:prstGeom prst="rect">
            <a:avLst/>
          </a:prstGeom>
        </p:spPr>
      </p:pic>
    </p:spTree>
    <p:extLst>
      <p:ext uri="{BB962C8B-B14F-4D97-AF65-F5344CB8AC3E}">
        <p14:creationId xmlns:p14="http://schemas.microsoft.com/office/powerpoint/2010/main" val="30607353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Proteins have Evolved to Bind Carbohydrates, both Free and Bound</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25</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0072"/>
            <a:ext cx="2552123" cy="1862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8326"/>
            <a:ext cx="2552123" cy="36000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Lectins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5315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CD0A652D-9566-7517-F6F2-20BD6CA5D0B2}"/>
              </a:ext>
            </a:extLst>
          </p:cNvPr>
          <p:cNvSpPr txBox="1"/>
          <p:nvPr/>
        </p:nvSpPr>
        <p:spPr>
          <a:xfrm>
            <a:off x="6307213" y="1107157"/>
            <a:ext cx="5386767" cy="310854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Two Major Classes of Lectins </a:t>
            </a:r>
          </a:p>
          <a:p>
            <a:pPr marL="342900" indent="-342900">
              <a:buFont typeface="Arial" panose="020B0604020202020204" pitchFamily="34" charset="0"/>
              <a:buChar char="•"/>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Courier New" panose="02070309020205020404" pitchFamily="49" charset="0"/>
              <a:buChar char="o"/>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C-type (calcium-requiring) lectins = found in animals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function in receptor-mediated endocytosis and cell–cell recognition</a:t>
            </a:r>
          </a:p>
          <a:p>
            <a:pPr marL="342900" indent="-342900">
              <a:buFont typeface="Courier New" panose="02070309020205020404" pitchFamily="49" charset="0"/>
              <a:buChar char="o"/>
            </a:pP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Courier New" panose="02070309020205020404" pitchFamily="49" charset="0"/>
              <a:buChar char="o"/>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L-type lectins = rich in seeds of leguminous plants and in animals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serve as potential toxins to herbivorous insects</a:t>
            </a:r>
          </a:p>
          <a:p>
            <a:pPr marL="803275"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come act as chaperones in the eukaryotic ER</a:t>
            </a:r>
          </a:p>
        </p:txBody>
      </p:sp>
      <p:sp>
        <p:nvSpPr>
          <p:cNvPr id="12" name="TextBox 11">
            <a:extLst>
              <a:ext uri="{FF2B5EF4-FFF2-40B4-BE49-F238E27FC236}">
                <a16:creationId xmlns:a16="http://schemas.microsoft.com/office/drawing/2014/main" id="{DF023571-817A-4A50-ED8B-9E84DA92E19B}"/>
              </a:ext>
            </a:extLst>
          </p:cNvPr>
          <p:cNvSpPr txBox="1"/>
          <p:nvPr/>
        </p:nvSpPr>
        <p:spPr>
          <a:xfrm>
            <a:off x="573628" y="1107157"/>
            <a:ext cx="5386767" cy="3662541"/>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glycan-binding proteins = bind to specific carbohydrate structures on neighboring cell surfaces</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lectins = class of glycan-binding proteins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the mannose 6-phosphate receptor that binds and directs lysosomal enzymes to the lysosome</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Lectins: </a:t>
            </a:r>
          </a:p>
          <a:p>
            <a:pPr marL="803275" indent="-461963">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function to facilitate cell–cell contact. </a:t>
            </a:r>
          </a:p>
          <a:p>
            <a:pPr marL="803275" indent="-461963">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usually contains 2+ carbohydrate-binding sites. </a:t>
            </a:r>
          </a:p>
          <a:p>
            <a:pPr marL="803275" indent="-461963">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are linked to carbohydrates by a number of weak noncovalent interactions.</a:t>
            </a:r>
          </a:p>
        </p:txBody>
      </p:sp>
    </p:spTree>
    <p:extLst>
      <p:ext uri="{BB962C8B-B14F-4D97-AF65-F5344CB8AC3E}">
        <p14:creationId xmlns:p14="http://schemas.microsoft.com/office/powerpoint/2010/main" val="10889774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EDF269-067F-58B6-9E35-B041FEA66444}"/>
              </a:ext>
            </a:extLst>
          </p:cNvPr>
          <p:cNvPicPr>
            <a:picLocks noChangeAspect="1"/>
          </p:cNvPicPr>
          <p:nvPr/>
        </p:nvPicPr>
        <p:blipFill>
          <a:blip r:embed="rId2"/>
          <a:stretch>
            <a:fillRect/>
          </a:stretch>
        </p:blipFill>
        <p:spPr>
          <a:xfrm>
            <a:off x="573628" y="3285041"/>
            <a:ext cx="6921681" cy="2968115"/>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C-Type Lectins Use Calcium Ions to Bind Carbohydrates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26</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0072"/>
            <a:ext cx="2552123" cy="1862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8326"/>
            <a:ext cx="2552123" cy="36000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Lectins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5315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573628" y="1111240"/>
            <a:ext cx="6921681" cy="1508105"/>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Ca</a:t>
            </a:r>
            <a:r>
              <a:rPr lang="en-US" baseline="30000" dirty="0">
                <a:solidFill>
                  <a:schemeClr val="bg1"/>
                </a:solidFill>
                <a:latin typeface="Calibri" panose="020F0502020204030204" pitchFamily="34" charset="0"/>
                <a:ea typeface="Calibri" panose="020F0502020204030204" pitchFamily="34" charset="0"/>
                <a:cs typeface="Calibri" panose="020F0502020204030204" pitchFamily="34" charset="0"/>
              </a:rPr>
              <a:t>2+</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on lectin acts as a bridge between lectin and the sugar.</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Two Glu residues in lectin bind to Ca</a:t>
            </a:r>
            <a:r>
              <a:rPr lang="en-US" baseline="30000" dirty="0">
                <a:solidFill>
                  <a:schemeClr val="bg1"/>
                </a:solidFill>
                <a:latin typeface="Calibri" panose="020F0502020204030204" pitchFamily="34" charset="0"/>
                <a:ea typeface="Calibri" panose="020F0502020204030204" pitchFamily="34" charset="0"/>
                <a:cs typeface="Calibri" panose="020F0502020204030204" pitchFamily="34" charset="0"/>
              </a:rPr>
              <a:t>2+</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and the sugar.</a:t>
            </a:r>
          </a:p>
          <a:p>
            <a:pPr marL="342900" indent="-3429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Other hydrogen bonds form between lectin side chains and the carbohydrate.</a:t>
            </a:r>
          </a:p>
        </p:txBody>
      </p:sp>
      <p:sp>
        <p:nvSpPr>
          <p:cNvPr id="3" name="TextBox 2">
            <a:extLst>
              <a:ext uri="{FF2B5EF4-FFF2-40B4-BE49-F238E27FC236}">
                <a16:creationId xmlns:a16="http://schemas.microsoft.com/office/drawing/2014/main" id="{CD0A652D-9566-7517-F6F2-20BD6CA5D0B2}"/>
              </a:ext>
            </a:extLst>
          </p:cNvPr>
          <p:cNvSpPr txBox="1"/>
          <p:nvPr/>
        </p:nvSpPr>
        <p:spPr>
          <a:xfrm>
            <a:off x="7682345" y="1107157"/>
            <a:ext cx="4011635" cy="3693319"/>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selectins = members of C-type lectins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bind immune-system cells to sites of injury in the inflammatory response</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play a role in recruiting leukocytes to inflammation sites</a:t>
            </a:r>
          </a:p>
          <a:p>
            <a:pPr marL="342900" indent="-3429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different forms of selectins: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 form = bind to carbohydrates on lymph-node vessels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E form = bind to carbohydrates on endothelium</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 form = bind to carbohydrates on activated blood platelets</a:t>
            </a:r>
          </a:p>
        </p:txBody>
      </p:sp>
      <p:pic>
        <p:nvPicPr>
          <p:cNvPr id="7" name="Picture 6">
            <a:extLst>
              <a:ext uri="{FF2B5EF4-FFF2-40B4-BE49-F238E27FC236}">
                <a16:creationId xmlns:a16="http://schemas.microsoft.com/office/drawing/2014/main" id="{0157EFE7-37DA-FDBE-A92B-E4AA333C2C55}"/>
              </a:ext>
            </a:extLst>
          </p:cNvPr>
          <p:cNvPicPr>
            <a:picLocks noChangeAspect="1"/>
          </p:cNvPicPr>
          <p:nvPr/>
        </p:nvPicPr>
        <p:blipFill>
          <a:blip r:embed="rId3"/>
          <a:stretch>
            <a:fillRect/>
          </a:stretch>
        </p:blipFill>
        <p:spPr>
          <a:xfrm>
            <a:off x="748439" y="3491875"/>
            <a:ext cx="6572058" cy="2554445"/>
          </a:xfrm>
          <a:prstGeom prst="rect">
            <a:avLst/>
          </a:prstGeom>
        </p:spPr>
      </p:pic>
    </p:spTree>
    <p:extLst>
      <p:ext uri="{BB962C8B-B14F-4D97-AF65-F5344CB8AC3E}">
        <p14:creationId xmlns:p14="http://schemas.microsoft.com/office/powerpoint/2010/main" val="2423637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7614D2-E51A-A8AC-F719-14088A741F03}"/>
              </a:ext>
            </a:extLst>
          </p:cNvPr>
          <p:cNvPicPr>
            <a:picLocks noChangeAspect="1"/>
          </p:cNvPicPr>
          <p:nvPr/>
        </p:nvPicPr>
        <p:blipFill>
          <a:blip r:embed="rId2"/>
          <a:stretch>
            <a:fillRect/>
          </a:stretch>
        </p:blipFill>
        <p:spPr>
          <a:xfrm>
            <a:off x="4966856" y="2653144"/>
            <a:ext cx="6670268" cy="3479905"/>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Lectins Can Be Specific and Tight – Influenza </a:t>
            </a:r>
            <a:r>
              <a:rPr lang="en-US" sz="2400">
                <a:solidFill>
                  <a:schemeClr val="tx1"/>
                </a:solidFill>
                <a:latin typeface="Calibri" panose="020F0502020204030204" pitchFamily="34" charset="0"/>
                <a:ea typeface="Calibri" panose="020F0502020204030204" pitchFamily="34" charset="0"/>
                <a:cs typeface="Calibri" panose="020F0502020204030204" pitchFamily="34" charset="0"/>
              </a:rPr>
              <a:t>Uses Them</a:t>
            </a:r>
            <a:endPar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27</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210055" y="6513425"/>
            <a:ext cx="2552123" cy="21159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48"/>
            <a:ext cx="2552123" cy="2115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0072"/>
            <a:ext cx="2552123" cy="18623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358326"/>
            <a:ext cx="2552123" cy="36000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Lectins</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10006314" y="625315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6B456BC-CB7E-36DF-F5CA-87073CECD54E}"/>
              </a:ext>
            </a:extLst>
          </p:cNvPr>
          <p:cNvSpPr txBox="1"/>
          <p:nvPr/>
        </p:nvSpPr>
        <p:spPr>
          <a:xfrm>
            <a:off x="482751" y="1037890"/>
            <a:ext cx="11154373" cy="2031325"/>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hemagglutinin = influenza virus lectin protein that binds to carbohydrates sialic acid residues linked to galactose residues on cell-surface glycoproteins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neuraminidase (sialidase) = influenza virus protein that cleaves the glycosidic linkages between sialic acid and the rest of the glycoprotein</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inhibitors of neuraminidase (Tamiflu and Relenza) are important anti-influenza agents</a:t>
            </a:r>
          </a:p>
          <a:p>
            <a:pPr marL="342900" indent="-3429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18159B7B-1B5F-088E-58A3-0A5D87C24F26}"/>
              </a:ext>
            </a:extLst>
          </p:cNvPr>
          <p:cNvPicPr>
            <a:picLocks noChangeAspect="1"/>
          </p:cNvPicPr>
          <p:nvPr/>
        </p:nvPicPr>
        <p:blipFill>
          <a:blip r:embed="rId3"/>
          <a:stretch>
            <a:fillRect/>
          </a:stretch>
        </p:blipFill>
        <p:spPr>
          <a:xfrm>
            <a:off x="5111303" y="2772543"/>
            <a:ext cx="6381374" cy="3200400"/>
          </a:xfrm>
          <a:prstGeom prst="rect">
            <a:avLst/>
          </a:prstGeom>
        </p:spPr>
      </p:pic>
      <p:sp>
        <p:nvSpPr>
          <p:cNvPr id="10" name="TextBox 9">
            <a:extLst>
              <a:ext uri="{FF2B5EF4-FFF2-40B4-BE49-F238E27FC236}">
                <a16:creationId xmlns:a16="http://schemas.microsoft.com/office/drawing/2014/main" id="{3F37B398-C4D3-C417-0871-8D31A009AEF8}"/>
              </a:ext>
            </a:extLst>
          </p:cNvPr>
          <p:cNvSpPr txBox="1"/>
          <p:nvPr/>
        </p:nvSpPr>
        <p:spPr>
          <a:xfrm>
            <a:off x="482751" y="2772543"/>
            <a:ext cx="4411881" cy="3139321"/>
          </a:xfrm>
          <a:prstGeom prst="rect">
            <a:avLst/>
          </a:prstGeom>
          <a:noFill/>
        </p:spPr>
        <p:txBody>
          <a:bodyPr wrap="square">
            <a:spAutoFit/>
          </a:bodyPr>
          <a:lstStyle/>
          <a:p>
            <a:pPr marL="342900" indent="-342900">
              <a:buFont typeface="Arial" panose="020B0604020202020204" pitchFamily="34" charset="0"/>
              <a:buChar char="•"/>
            </a:pP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hemagglutin</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binds to cell-surface glycoproteins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virus is engulfed after binding by endocytosis</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virus replicates inside the cell </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viral particles are assembled and budded</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assembled viral particles are held on by hemagglutinin.</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neuraminidase cleaves the glycosidic linkages </a:t>
            </a:r>
          </a:p>
          <a:p>
            <a:pPr marL="342900" indent="-3429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frees the virus to infect new cells</a:t>
            </a:r>
          </a:p>
        </p:txBody>
      </p:sp>
    </p:spTree>
    <p:extLst>
      <p:ext uri="{BB962C8B-B14F-4D97-AF65-F5344CB8AC3E}">
        <p14:creationId xmlns:p14="http://schemas.microsoft.com/office/powerpoint/2010/main" val="3441114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072E7D-20F4-01F1-DBCC-AEDC7C4F6B6C}"/>
              </a:ext>
            </a:extLst>
          </p:cNvPr>
          <p:cNvPicPr>
            <a:picLocks noChangeAspect="1"/>
          </p:cNvPicPr>
          <p:nvPr/>
        </p:nvPicPr>
        <p:blipFill>
          <a:blip r:embed="rId2"/>
          <a:stretch>
            <a:fillRect/>
          </a:stretch>
        </p:blipFill>
        <p:spPr>
          <a:xfrm>
            <a:off x="573628" y="4164989"/>
            <a:ext cx="5522372" cy="1990713"/>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Monosaccharides = Simple Sugars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3</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3" name="TextBox 2">
            <a:extLst>
              <a:ext uri="{FF2B5EF4-FFF2-40B4-BE49-F238E27FC236}">
                <a16:creationId xmlns:a16="http://schemas.microsoft.com/office/drawing/2014/main" id="{421EE4AB-8E79-C54E-281A-6C45757DB4A3}"/>
              </a:ext>
            </a:extLst>
          </p:cNvPr>
          <p:cNvSpPr txBox="1"/>
          <p:nvPr/>
        </p:nvSpPr>
        <p:spPr>
          <a:xfrm>
            <a:off x="573628" y="1163206"/>
            <a:ext cx="5311160" cy="2811026"/>
          </a:xfrm>
          <a:prstGeom prst="rect">
            <a:avLst/>
          </a:prstGeom>
          <a:noFill/>
        </p:spPr>
        <p:txBody>
          <a:bodyPr wrap="square" rtlCol="0">
            <a:spAutoFit/>
          </a:bodyPr>
          <a:lstStyle/>
          <a:p>
            <a:pPr marL="231775" indent="-231775">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carbohydrates = carbon-based molecules high in hydroxyl groups </a:t>
            </a:r>
            <a:r>
              <a:rPr lang="en-US" sz="20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empirical formula:  (CH</a:t>
            </a:r>
            <a:r>
              <a:rPr lang="en-US" sz="2000" baseline="-25000" dirty="0">
                <a:solidFill>
                  <a:schemeClr val="bg1"/>
                </a:solidFill>
                <a:latin typeface="Calibri" panose="020F0502020204030204" pitchFamily="34" charset="0"/>
                <a:ea typeface="Calibri" panose="020F0502020204030204" pitchFamily="34" charset="0"/>
                <a:cs typeface="Calibri" panose="020F0502020204030204" pitchFamily="34" charset="0"/>
              </a:rPr>
              <a:t>2</a:t>
            </a: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O)</a:t>
            </a:r>
            <a:r>
              <a:rPr lang="en-US" sz="2000" baseline="-25000" dirty="0">
                <a:solidFill>
                  <a:schemeClr val="bg1"/>
                </a:solidFill>
                <a:latin typeface="Calibri" panose="020F0502020204030204" pitchFamily="34" charset="0"/>
                <a:ea typeface="Calibri" panose="020F0502020204030204" pitchFamily="34" charset="0"/>
                <a:cs typeface="Calibri" panose="020F0502020204030204" pitchFamily="34" charset="0"/>
              </a:rPr>
              <a:t>n</a:t>
            </a:r>
          </a:p>
          <a:p>
            <a:pPr marL="231775" indent="-231775">
              <a:buFont typeface="Arial" panose="020B0604020202020204" pitchFamily="34" charset="0"/>
              <a:buChar char="•"/>
            </a:pPr>
            <a:endParaRPr lang="en-US" sz="1000" baseline="-25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31775" indent="-231775">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can have additional groups or modifications and are better described as polyhydroxy aldehydes and ketones (and their derivatives)</a:t>
            </a:r>
          </a:p>
          <a:p>
            <a:pPr marL="231775" indent="-231775">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31775" indent="-231775">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Monosaccharides are three to seven carbons in length.</a:t>
            </a: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6560127" y="1163206"/>
            <a:ext cx="4914919" cy="4154984"/>
          </a:xfrm>
          <a:prstGeom prst="rect">
            <a:avLst/>
          </a:prstGeom>
          <a:noFill/>
        </p:spPr>
        <p:txBody>
          <a:bodyPr wrap="square" rtlCol="0">
            <a:spAutoFit/>
          </a:bodyPr>
          <a:lstStyle/>
          <a:p>
            <a:pPr marL="228600" indent="-2286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Monosaccharide Nomenclature</a:t>
            </a:r>
          </a:p>
          <a:p>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85800" indent="-457200">
              <a:buFont typeface="Courier New" panose="02070309020205020404" pitchFamily="49" charset="0"/>
              <a:buChar char="o"/>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carbon-chain length:</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three carbons: trioses</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four carbons: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tetroses</a:t>
            </a: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five carbons: pentoses</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six carbons: hexoses</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seven carbons: heptoses</a:t>
            </a:r>
          </a:p>
          <a:p>
            <a:pPr marL="231775" indent="-231775">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85800" indent="-457200">
              <a:buFont typeface="Courier New" panose="02070309020205020404" pitchFamily="49" charset="0"/>
              <a:buChar char="o"/>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identity of the most oxidized group:</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keto group: ketose</a:t>
            </a:r>
          </a:p>
          <a:p>
            <a:pPr marL="11430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aldehyde group: aldose</a:t>
            </a:r>
          </a:p>
          <a:p>
            <a:pPr marL="685800" indent="-457200">
              <a:buFont typeface="Arial Nova Light" panose="020B03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Monosaccharides exist in many isomeric forms</a:t>
            </a:r>
          </a:p>
        </p:txBody>
      </p:sp>
      <p:pic>
        <p:nvPicPr>
          <p:cNvPr id="12" name="Picture 11">
            <a:extLst>
              <a:ext uri="{FF2B5EF4-FFF2-40B4-BE49-F238E27FC236}">
                <a16:creationId xmlns:a16="http://schemas.microsoft.com/office/drawing/2014/main" id="{D078EB8E-8360-6D10-DC31-6321EB61FABE}"/>
              </a:ext>
            </a:extLst>
          </p:cNvPr>
          <p:cNvPicPr>
            <a:picLocks noChangeAspect="1"/>
          </p:cNvPicPr>
          <p:nvPr/>
        </p:nvPicPr>
        <p:blipFill>
          <a:blip r:embed="rId4"/>
          <a:stretch>
            <a:fillRect/>
          </a:stretch>
        </p:blipFill>
        <p:spPr>
          <a:xfrm>
            <a:off x="646438" y="4299997"/>
            <a:ext cx="5303520" cy="1737503"/>
          </a:xfrm>
          <a:prstGeom prst="rect">
            <a:avLst/>
          </a:prstGeom>
        </p:spPr>
      </p:pic>
    </p:spTree>
    <p:extLst>
      <p:ext uri="{BB962C8B-B14F-4D97-AF65-F5344CB8AC3E}">
        <p14:creationId xmlns:p14="http://schemas.microsoft.com/office/powerpoint/2010/main" val="904382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072E7D-20F4-01F1-DBCC-AEDC7C4F6B6C}"/>
              </a:ext>
            </a:extLst>
          </p:cNvPr>
          <p:cNvPicPr>
            <a:picLocks noChangeAspect="1"/>
          </p:cNvPicPr>
          <p:nvPr/>
        </p:nvPicPr>
        <p:blipFill>
          <a:blip r:embed="rId2"/>
          <a:stretch>
            <a:fillRect/>
          </a:stretch>
        </p:blipFill>
        <p:spPr>
          <a:xfrm>
            <a:off x="5223164" y="2078182"/>
            <a:ext cx="6315470" cy="4089816"/>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Lots of Conformational Possibilities but All Structurally Similar</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4</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606000" y="2276443"/>
            <a:ext cx="4500478" cy="3447098"/>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stereoisomers = molecules that differ in spatial arrangement but not bonding order</a:t>
            </a:r>
          </a:p>
          <a:p>
            <a:pPr marL="6858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have either D or L configuration</a:t>
            </a:r>
          </a:p>
          <a:p>
            <a:pPr marL="685800" indent="-457200">
              <a:buFont typeface="Arial Nova Light" panose="020B03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number possible = 2n where n is the number of asymmetric carbon atoms</a:t>
            </a:r>
          </a:p>
          <a:p>
            <a:pPr marL="228600" indent="-228600">
              <a:buFont typeface="Arial" panose="020B0604020202020204" pitchFamily="34" charset="0"/>
              <a:buChar char="•"/>
            </a:pPr>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can be enantiomers (mirror images of each other) or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diastereoisomers</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(not mirror images of each other)</a:t>
            </a:r>
          </a:p>
          <a:p>
            <a:endPar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epimers = sugars that are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diastereoisomers</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differing in configuration only at a single asymmetric center </a:t>
            </a:r>
          </a:p>
        </p:txBody>
      </p:sp>
      <p:pic>
        <p:nvPicPr>
          <p:cNvPr id="14" name="Picture 13">
            <a:extLst>
              <a:ext uri="{FF2B5EF4-FFF2-40B4-BE49-F238E27FC236}">
                <a16:creationId xmlns:a16="http://schemas.microsoft.com/office/drawing/2014/main" id="{A7797CCF-228F-B772-1A24-808BAEDBB2D0}"/>
              </a:ext>
            </a:extLst>
          </p:cNvPr>
          <p:cNvPicPr>
            <a:picLocks noChangeAspect="1"/>
          </p:cNvPicPr>
          <p:nvPr/>
        </p:nvPicPr>
        <p:blipFill>
          <a:blip r:embed="rId4"/>
          <a:stretch>
            <a:fillRect/>
          </a:stretch>
        </p:blipFill>
        <p:spPr>
          <a:xfrm>
            <a:off x="5353401" y="2194595"/>
            <a:ext cx="6068547" cy="3840480"/>
          </a:xfrm>
          <a:prstGeom prst="rect">
            <a:avLst/>
          </a:prstGeom>
        </p:spPr>
      </p:pic>
      <p:sp>
        <p:nvSpPr>
          <p:cNvPr id="15" name="TextBox 14">
            <a:extLst>
              <a:ext uri="{FF2B5EF4-FFF2-40B4-BE49-F238E27FC236}">
                <a16:creationId xmlns:a16="http://schemas.microsoft.com/office/drawing/2014/main" id="{7EA86223-C0EB-F7CA-BA20-1CD8A4A16506}"/>
              </a:ext>
            </a:extLst>
          </p:cNvPr>
          <p:cNvSpPr txBox="1"/>
          <p:nvPr/>
        </p:nvSpPr>
        <p:spPr>
          <a:xfrm>
            <a:off x="532573" y="1276154"/>
            <a:ext cx="10965006" cy="369332"/>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constitutional isomers = molecules with identical molecular formulas that differ in how the atoms are ordered</a:t>
            </a:r>
          </a:p>
        </p:txBody>
      </p:sp>
    </p:spTree>
    <p:extLst>
      <p:ext uri="{BB962C8B-B14F-4D97-AF65-F5344CB8AC3E}">
        <p14:creationId xmlns:p14="http://schemas.microsoft.com/office/powerpoint/2010/main" val="1547293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072E7D-20F4-01F1-DBCC-AEDC7C4F6B6C}"/>
              </a:ext>
            </a:extLst>
          </p:cNvPr>
          <p:cNvPicPr>
            <a:picLocks noChangeAspect="1"/>
          </p:cNvPicPr>
          <p:nvPr/>
        </p:nvPicPr>
        <p:blipFill>
          <a:blip r:embed="rId2"/>
          <a:stretch>
            <a:fillRect/>
          </a:stretch>
        </p:blipFill>
        <p:spPr>
          <a:xfrm>
            <a:off x="5223164" y="1170709"/>
            <a:ext cx="6315470" cy="4997289"/>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The Most Common are Epimers in Biochemistry</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5</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30673" y="2581162"/>
            <a:ext cx="4500478" cy="2308324"/>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epimers = sugars that are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diastereoisomers</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differing in configuration only at a single asymmetric center </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asymetric</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carbon furthest from the aldehyde or ketone determines D or L configuration and vertebrates use D</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67EAE284-EAA8-5FFD-8F2B-5A3E039C1598}"/>
              </a:ext>
            </a:extLst>
          </p:cNvPr>
          <p:cNvPicPr>
            <a:picLocks noChangeAspect="1"/>
          </p:cNvPicPr>
          <p:nvPr/>
        </p:nvPicPr>
        <p:blipFill>
          <a:blip r:embed="rId4"/>
          <a:stretch>
            <a:fillRect/>
          </a:stretch>
        </p:blipFill>
        <p:spPr>
          <a:xfrm>
            <a:off x="5858317" y="1543638"/>
            <a:ext cx="5169856" cy="4237087"/>
          </a:xfrm>
          <a:prstGeom prst="rect">
            <a:avLst/>
          </a:prstGeom>
        </p:spPr>
      </p:pic>
    </p:spTree>
    <p:extLst>
      <p:ext uri="{BB962C8B-B14F-4D97-AF65-F5344CB8AC3E}">
        <p14:creationId xmlns:p14="http://schemas.microsoft.com/office/powerpoint/2010/main" val="89521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2"/>
          <a:stretch>
            <a:fillRect/>
          </a:stretch>
        </p:blipFill>
        <p:spPr>
          <a:xfrm>
            <a:off x="8042563" y="1156364"/>
            <a:ext cx="3427247" cy="2487381"/>
          </a:xfrm>
          <a:prstGeom prst="rect">
            <a:avLst/>
          </a:prstGeom>
        </p:spPr>
      </p:pic>
      <p:pic>
        <p:nvPicPr>
          <p:cNvPr id="2" name="Picture 1">
            <a:extLst>
              <a:ext uri="{FF2B5EF4-FFF2-40B4-BE49-F238E27FC236}">
                <a16:creationId xmlns:a16="http://schemas.microsoft.com/office/drawing/2014/main" id="{0B072E7D-20F4-01F1-DBCC-AEDC7C4F6B6C}"/>
              </a:ext>
            </a:extLst>
          </p:cNvPr>
          <p:cNvPicPr>
            <a:picLocks noChangeAspect="1"/>
          </p:cNvPicPr>
          <p:nvPr/>
        </p:nvPicPr>
        <p:blipFill>
          <a:blip r:embed="rId3"/>
          <a:stretch>
            <a:fillRect/>
          </a:stretch>
        </p:blipFill>
        <p:spPr>
          <a:xfrm>
            <a:off x="573628" y="4094018"/>
            <a:ext cx="7771767" cy="2073980"/>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Most Monosaccharides Exist as Interchanging Linear and Cyclic Forms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6</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4"/>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73627" y="1624826"/>
            <a:ext cx="7143095" cy="369332"/>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An aldehyde can react with an alcohol to form a hemiacetal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Glucose</a:t>
            </a:r>
          </a:p>
        </p:txBody>
      </p:sp>
      <p:pic>
        <p:nvPicPr>
          <p:cNvPr id="6" name="Picture 5">
            <a:extLst>
              <a:ext uri="{FF2B5EF4-FFF2-40B4-BE49-F238E27FC236}">
                <a16:creationId xmlns:a16="http://schemas.microsoft.com/office/drawing/2014/main" id="{FC4F323E-704D-CB23-8CAF-FD1048499A33}"/>
              </a:ext>
            </a:extLst>
          </p:cNvPr>
          <p:cNvPicPr>
            <a:picLocks noChangeAspect="1"/>
          </p:cNvPicPr>
          <p:nvPr/>
        </p:nvPicPr>
        <p:blipFill>
          <a:blip r:embed="rId5"/>
          <a:stretch>
            <a:fillRect/>
          </a:stretch>
        </p:blipFill>
        <p:spPr>
          <a:xfrm>
            <a:off x="8368402" y="1352292"/>
            <a:ext cx="2775568" cy="914400"/>
          </a:xfrm>
          <a:prstGeom prst="rect">
            <a:avLst/>
          </a:prstGeom>
        </p:spPr>
      </p:pic>
      <p:pic>
        <p:nvPicPr>
          <p:cNvPr id="12" name="Picture 11">
            <a:extLst>
              <a:ext uri="{FF2B5EF4-FFF2-40B4-BE49-F238E27FC236}">
                <a16:creationId xmlns:a16="http://schemas.microsoft.com/office/drawing/2014/main" id="{6508F2D8-ED7E-83BB-B281-209CA02C03B5}"/>
              </a:ext>
            </a:extLst>
          </p:cNvPr>
          <p:cNvPicPr>
            <a:picLocks noChangeAspect="1"/>
          </p:cNvPicPr>
          <p:nvPr/>
        </p:nvPicPr>
        <p:blipFill>
          <a:blip r:embed="rId6"/>
          <a:stretch>
            <a:fillRect/>
          </a:stretch>
        </p:blipFill>
        <p:spPr>
          <a:xfrm>
            <a:off x="8306804" y="2490820"/>
            <a:ext cx="2898764" cy="914400"/>
          </a:xfrm>
          <a:prstGeom prst="rect">
            <a:avLst/>
          </a:prstGeom>
        </p:spPr>
      </p:pic>
      <p:pic>
        <p:nvPicPr>
          <p:cNvPr id="14" name="Picture 13">
            <a:extLst>
              <a:ext uri="{FF2B5EF4-FFF2-40B4-BE49-F238E27FC236}">
                <a16:creationId xmlns:a16="http://schemas.microsoft.com/office/drawing/2014/main" id="{E7BB8F74-81DA-18E0-A06F-AB1B0C7B4A4B}"/>
              </a:ext>
            </a:extLst>
          </p:cNvPr>
          <p:cNvPicPr>
            <a:picLocks noChangeAspect="1"/>
          </p:cNvPicPr>
          <p:nvPr/>
        </p:nvPicPr>
        <p:blipFill>
          <a:blip r:embed="rId7"/>
          <a:stretch>
            <a:fillRect/>
          </a:stretch>
        </p:blipFill>
        <p:spPr>
          <a:xfrm>
            <a:off x="676753" y="4217045"/>
            <a:ext cx="2610408" cy="1828800"/>
          </a:xfrm>
          <a:prstGeom prst="rect">
            <a:avLst/>
          </a:prstGeom>
        </p:spPr>
      </p:pic>
      <p:pic>
        <p:nvPicPr>
          <p:cNvPr id="15" name="Picture 14">
            <a:extLst>
              <a:ext uri="{FF2B5EF4-FFF2-40B4-BE49-F238E27FC236}">
                <a16:creationId xmlns:a16="http://schemas.microsoft.com/office/drawing/2014/main" id="{9C6DC46F-6DE1-3DF6-C114-5152BCA3142F}"/>
              </a:ext>
            </a:extLst>
          </p:cNvPr>
          <p:cNvPicPr>
            <a:picLocks noChangeAspect="1"/>
          </p:cNvPicPr>
          <p:nvPr/>
        </p:nvPicPr>
        <p:blipFill>
          <a:blip r:embed="rId8"/>
          <a:stretch>
            <a:fillRect/>
          </a:stretch>
        </p:blipFill>
        <p:spPr>
          <a:xfrm>
            <a:off x="3447862" y="4217045"/>
            <a:ext cx="4736832" cy="1828800"/>
          </a:xfrm>
          <a:prstGeom prst="rect">
            <a:avLst/>
          </a:prstGeom>
        </p:spPr>
      </p:pic>
      <p:sp>
        <p:nvSpPr>
          <p:cNvPr id="17" name="TextBox 16">
            <a:extLst>
              <a:ext uri="{FF2B5EF4-FFF2-40B4-BE49-F238E27FC236}">
                <a16:creationId xmlns:a16="http://schemas.microsoft.com/office/drawing/2014/main" id="{8FDD0F3C-2DF9-108F-58B9-29AA6C571FD1}"/>
              </a:ext>
            </a:extLst>
          </p:cNvPr>
          <p:cNvSpPr txBox="1"/>
          <p:nvPr/>
        </p:nvSpPr>
        <p:spPr>
          <a:xfrm>
            <a:off x="573626" y="2806371"/>
            <a:ext cx="7143095" cy="369332"/>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 ketone can react with an alcohol to form a hemiketal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Fructose</a:t>
            </a:r>
          </a:p>
        </p:txBody>
      </p:sp>
      <p:sp>
        <p:nvSpPr>
          <p:cNvPr id="18" name="TextBox 17">
            <a:extLst>
              <a:ext uri="{FF2B5EF4-FFF2-40B4-BE49-F238E27FC236}">
                <a16:creationId xmlns:a16="http://schemas.microsoft.com/office/drawing/2014/main" id="{FC5A4624-DE07-237D-70E6-09EA2FFE6D00}"/>
              </a:ext>
            </a:extLst>
          </p:cNvPr>
          <p:cNvSpPr txBox="1"/>
          <p:nvPr/>
        </p:nvSpPr>
        <p:spPr>
          <a:xfrm>
            <a:off x="8610600" y="4315714"/>
            <a:ext cx="2928034" cy="1477328"/>
          </a:xfrm>
          <a:prstGeom prst="rect">
            <a:avLst/>
          </a:prstGeom>
          <a:noFill/>
        </p:spPr>
        <p:txBody>
          <a:bodyPr wrap="square" rtlCol="0">
            <a:spAutoFit/>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Now we have another set of  conformational isomers because of the presence of an additional enter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Anomers</a:t>
            </a:r>
          </a:p>
        </p:txBody>
      </p:sp>
    </p:spTree>
    <p:extLst>
      <p:ext uri="{BB962C8B-B14F-4D97-AF65-F5344CB8AC3E}">
        <p14:creationId xmlns:p14="http://schemas.microsoft.com/office/powerpoint/2010/main" val="530286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2"/>
          <a:stretch>
            <a:fillRect/>
          </a:stretch>
        </p:blipFill>
        <p:spPr>
          <a:xfrm>
            <a:off x="6444343" y="1156364"/>
            <a:ext cx="5025467" cy="4950522"/>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Most Monosaccharides Have Interchanging Cyclic Forms Too</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7</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89509" y="2101831"/>
            <a:ext cx="5655821" cy="2862322"/>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D-Fructose rapidly Interchanges between four distinct ring structures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mutarotation</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C-2 is the anomeric carbon atom.</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pyranose form predominates in solution due to reduced steric hindrances.</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 furanose form predominates in fructose derivatives.</a:t>
            </a:r>
          </a:p>
          <a:p>
            <a:pPr marL="228600" indent="-228600">
              <a:buFont typeface="Arial" panose="020B0604020202020204" pitchFamily="34" charset="0"/>
              <a:buChar char="•"/>
            </a:pP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6BD1265E-56D2-D94C-9EF1-E8023BB0D565}"/>
              </a:ext>
            </a:extLst>
          </p:cNvPr>
          <p:cNvPicPr>
            <a:picLocks noChangeAspect="1"/>
          </p:cNvPicPr>
          <p:nvPr/>
        </p:nvPicPr>
        <p:blipFill>
          <a:blip r:embed="rId4"/>
          <a:stretch>
            <a:fillRect/>
          </a:stretch>
        </p:blipFill>
        <p:spPr>
          <a:xfrm>
            <a:off x="6701360" y="1641348"/>
            <a:ext cx="4511431" cy="4060288"/>
          </a:xfrm>
          <a:prstGeom prst="rect">
            <a:avLst/>
          </a:prstGeom>
        </p:spPr>
      </p:pic>
    </p:spTree>
    <p:extLst>
      <p:ext uri="{BB962C8B-B14F-4D97-AF65-F5344CB8AC3E}">
        <p14:creationId xmlns:p14="http://schemas.microsoft.com/office/powerpoint/2010/main" val="3851598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2"/>
          <a:stretch>
            <a:fillRect/>
          </a:stretch>
        </p:blipFill>
        <p:spPr>
          <a:xfrm>
            <a:off x="3373582" y="1794164"/>
            <a:ext cx="8130640" cy="4312722"/>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Most Monosaccharides Exist Primarily in Their Cyclic Forms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8</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502351" y="1150478"/>
            <a:ext cx="10718078" cy="461665"/>
          </a:xfrm>
          <a:prstGeom prst="rect">
            <a:avLst/>
          </a:prstGeom>
          <a:noFill/>
        </p:spPr>
        <p:txBody>
          <a:bodyPr wrap="square" rtlCol="0">
            <a:spAutoFit/>
          </a:bodyPr>
          <a:lstStyle/>
          <a:p>
            <a:pPr marL="228600" indent="-228600">
              <a:buFont typeface="Arial" panose="020B0604020202020204" pitchFamily="34" charset="0"/>
              <a:buChar char="•"/>
            </a:pPr>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Less than one percent of monosaccharides exist in their linear form</a:t>
            </a:r>
          </a:p>
        </p:txBody>
      </p:sp>
      <p:pic>
        <p:nvPicPr>
          <p:cNvPr id="2" name="Picture 1">
            <a:extLst>
              <a:ext uri="{FF2B5EF4-FFF2-40B4-BE49-F238E27FC236}">
                <a16:creationId xmlns:a16="http://schemas.microsoft.com/office/drawing/2014/main" id="{776A36A0-1B44-5599-02B5-43E3476DEB97}"/>
              </a:ext>
            </a:extLst>
          </p:cNvPr>
          <p:cNvPicPr>
            <a:picLocks noChangeAspect="1"/>
          </p:cNvPicPr>
          <p:nvPr/>
        </p:nvPicPr>
        <p:blipFill>
          <a:blip r:embed="rId4"/>
          <a:stretch>
            <a:fillRect/>
          </a:stretch>
        </p:blipFill>
        <p:spPr>
          <a:xfrm>
            <a:off x="3744406" y="1953912"/>
            <a:ext cx="7388992" cy="3993226"/>
          </a:xfrm>
          <a:prstGeom prst="rect">
            <a:avLst/>
          </a:prstGeom>
        </p:spPr>
      </p:pic>
      <p:sp>
        <p:nvSpPr>
          <p:cNvPr id="3" name="TextBox 2">
            <a:extLst>
              <a:ext uri="{FF2B5EF4-FFF2-40B4-BE49-F238E27FC236}">
                <a16:creationId xmlns:a16="http://schemas.microsoft.com/office/drawing/2014/main" id="{CC3493E4-4408-C44E-0AB0-0C425F12C1EF}"/>
              </a:ext>
            </a:extLst>
          </p:cNvPr>
          <p:cNvSpPr txBox="1"/>
          <p:nvPr/>
        </p:nvSpPr>
        <p:spPr>
          <a:xfrm>
            <a:off x="502351" y="2537423"/>
            <a:ext cx="2552123" cy="3170099"/>
          </a:xfrm>
          <a:prstGeom prst="rect">
            <a:avLst/>
          </a:prstGeom>
          <a:noFill/>
        </p:spPr>
        <p:txBody>
          <a:bodyPr wrap="square" rtlCol="0">
            <a:spAutoFit/>
          </a:bodyPr>
          <a:lstStyle/>
          <a:p>
            <a:pPr marL="228600" indent="-228600">
              <a:buFont typeface="Arial" panose="020B0604020202020204" pitchFamily="34" charset="0"/>
              <a:buChar char="•"/>
            </a:pPr>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1/3 </a:t>
            </a:r>
            <a:r>
              <a:rPr lang="en-US" sz="2400" dirty="0">
                <a:solidFill>
                  <a:schemeClr val="bg1"/>
                </a:solidFill>
                <a:latin typeface="Symbol" panose="05050102010706020507" pitchFamily="18" charset="2"/>
                <a:ea typeface="Calibri" panose="020F0502020204030204" pitchFamily="34" charset="0"/>
                <a:cs typeface="Calibri" panose="020F0502020204030204" pitchFamily="34" charset="0"/>
              </a:rPr>
              <a:t>a</a:t>
            </a:r>
          </a:p>
          <a:p>
            <a:pPr marL="228600" indent="-228600">
              <a:buFont typeface="Arial" panose="020B0604020202020204" pitchFamily="34" charset="0"/>
              <a:buChar char="•"/>
            </a:pPr>
            <a:endPar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2/3 </a:t>
            </a:r>
            <a:r>
              <a:rPr lang="en-US" sz="2400" dirty="0">
                <a:solidFill>
                  <a:schemeClr val="bg1"/>
                </a:solidFill>
                <a:latin typeface="Symbol" panose="05050102010706020507" pitchFamily="18" charset="2"/>
                <a:ea typeface="Calibri" panose="020F0502020204030204" pitchFamily="34" charset="0"/>
                <a:cs typeface="Calibri" panose="020F0502020204030204" pitchFamily="34" charset="0"/>
              </a:rPr>
              <a:t>b</a:t>
            </a:r>
          </a:p>
          <a:p>
            <a:pPr marL="228600" indent="-228600">
              <a:buFont typeface="Arial" panose="020B0604020202020204" pitchFamily="34" charset="0"/>
              <a:buChar char="•"/>
            </a:pPr>
            <a:endParaRPr lang="en-US" sz="2400" dirty="0">
              <a:solidFill>
                <a:schemeClr val="bg1"/>
              </a:solidFill>
              <a:latin typeface="Symbol" panose="05050102010706020507" pitchFamily="18" charset="2"/>
              <a:ea typeface="Calibri" panose="020F0502020204030204" pitchFamily="34" charset="0"/>
              <a:cs typeface="Calibri" panose="020F0502020204030204" pitchFamily="34" charset="0"/>
            </a:endParaRPr>
          </a:p>
          <a:p>
            <a:pPr marL="228600" indent="-228600">
              <a:buFont typeface="Arial" panose="020B0604020202020204" pitchFamily="34" charset="0"/>
              <a:buChar char="•"/>
            </a:pPr>
            <a:r>
              <a:rPr lang="en-US" sz="2000" dirty="0">
                <a:solidFill>
                  <a:schemeClr val="bg1"/>
                </a:solidFill>
                <a:ea typeface="Calibri" panose="020F0502020204030204" pitchFamily="34" charset="0"/>
                <a:cs typeface="Calibri" panose="020F0502020204030204" pitchFamily="34" charset="0"/>
              </a:rPr>
              <a:t>These ratios change as a function of steric and other issues</a:t>
            </a:r>
          </a:p>
          <a:p>
            <a:endPar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01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5CBFF99-3152-F21B-9014-2EE59438DF64}"/>
              </a:ext>
            </a:extLst>
          </p:cNvPr>
          <p:cNvPicPr>
            <a:picLocks noChangeAspect="1"/>
          </p:cNvPicPr>
          <p:nvPr/>
        </p:nvPicPr>
        <p:blipFill>
          <a:blip r:embed="rId2"/>
          <a:stretch>
            <a:fillRect/>
          </a:stretch>
        </p:blipFill>
        <p:spPr>
          <a:xfrm>
            <a:off x="6539344" y="1150478"/>
            <a:ext cx="4964877" cy="4956408"/>
          </a:xfrm>
          <a:prstGeom prst="rect">
            <a:avLst/>
          </a:prstGeom>
        </p:spPr>
      </p:pic>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573628" y="262105"/>
            <a:ext cx="10965006" cy="550508"/>
          </a:xfrm>
          <a:solidFill>
            <a:srgbClr val="FFC000"/>
          </a:solidFill>
        </p:spPr>
        <p:txBody>
          <a:bodyPr/>
          <a:lstStyle/>
          <a:p>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Cyclic DOES NOT EQUAL Planar for Most Monosaccharides</a:t>
            </a:r>
          </a:p>
        </p:txBody>
      </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a:xfrm>
            <a:off x="11353800" y="6358326"/>
            <a:ext cx="838200" cy="360000"/>
          </a:xfrm>
        </p:spPr>
        <p:txBody>
          <a:bodyPr/>
          <a:lstStyle/>
          <a:p>
            <a:r>
              <a:rPr lang="en-US" dirty="0"/>
              <a:t>PAGE </a:t>
            </a:r>
            <a:fld id="{4A9B5881-4007-4345-955A-79C2656F0C49}" type="slidenum">
              <a:rPr lang="en-US" smtClean="0"/>
              <a:pPr/>
              <a:t>9</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95768" y="6354498"/>
            <a:ext cx="2552123" cy="37051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Simple</a:t>
            </a: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755090" y="6511750"/>
            <a:ext cx="2552123" cy="211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307213" y="6513425"/>
            <a:ext cx="2552123" cy="1828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13425"/>
            <a:ext cx="2552123" cy="20490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bg1"/>
              </a:solidFill>
            </a:endParaRPr>
          </a:p>
        </p:txBody>
      </p:sp>
      <p:pic>
        <p:nvPicPr>
          <p:cNvPr id="7" name="Picture 6">
            <a:extLst>
              <a:ext uri="{FF2B5EF4-FFF2-40B4-BE49-F238E27FC236}">
                <a16:creationId xmlns:a16="http://schemas.microsoft.com/office/drawing/2014/main" id="{27DBE164-C206-2209-AA69-A9A9D682D813}"/>
              </a:ext>
            </a:extLst>
          </p:cNvPr>
          <p:cNvPicPr>
            <a:picLocks noChangeAspect="1"/>
          </p:cNvPicPr>
          <p:nvPr/>
        </p:nvPicPr>
        <p:blipFill>
          <a:blip r:embed="rId3"/>
          <a:stretch>
            <a:fillRect/>
          </a:stretch>
        </p:blipFill>
        <p:spPr>
          <a:xfrm>
            <a:off x="2398670" y="6215524"/>
            <a:ext cx="146317" cy="91448"/>
          </a:xfrm>
          <a:prstGeom prst="rect">
            <a:avLst/>
          </a:prstGeom>
        </p:spPr>
      </p:pic>
      <p:sp>
        <p:nvSpPr>
          <p:cNvPr id="10" name="TextBox 9">
            <a:extLst>
              <a:ext uri="{FF2B5EF4-FFF2-40B4-BE49-F238E27FC236}">
                <a16:creationId xmlns:a16="http://schemas.microsoft.com/office/drawing/2014/main" id="{89AE097B-B009-AFC0-A6CF-F00445E5B4DA}"/>
              </a:ext>
            </a:extLst>
          </p:cNvPr>
          <p:cNvSpPr txBox="1"/>
          <p:nvPr/>
        </p:nvSpPr>
        <p:spPr>
          <a:xfrm>
            <a:off x="460787" y="1398040"/>
            <a:ext cx="5704485" cy="2154436"/>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Pyranose rings are not planar because of the tetrahedral geometry of its saturated carbon atoms </a:t>
            </a:r>
            <a:r>
              <a:rPr lang="en-US"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They can adopt two types of conformation: boat and chair.</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In chair form, substituents on the carbon ring atoms can be axial (nearly perpendicular) or equatorial (nearly parallel) </a:t>
            </a:r>
            <a:r>
              <a:rPr lang="en-US" sz="1600" dirty="0">
                <a:solidFill>
                  <a:schemeClr val="bg1"/>
                </a:solidFill>
                <a:latin typeface="Arial Nova Light" panose="020B0304020202020204" pitchFamily="34" charset="0"/>
                <a:ea typeface="Calibri" panose="020F0502020204030204" pitchFamily="34" charset="0"/>
                <a:cs typeface="Calibri" panose="020F0502020204030204" pitchFamily="34" charset="0"/>
              </a:rPr>
              <a:t>→ </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explains the preference for </a:t>
            </a:r>
            <a:r>
              <a:rPr lang="en-US" sz="1600" dirty="0">
                <a:solidFill>
                  <a:schemeClr val="bg1"/>
                </a:solidFill>
                <a:latin typeface="Symbol" panose="05050102010706020507" pitchFamily="18" charset="2"/>
                <a:ea typeface="Calibri" panose="020F0502020204030204" pitchFamily="34" charset="0"/>
                <a:cs typeface="Calibri" panose="020F0502020204030204" pitchFamily="34" charset="0"/>
              </a:rPr>
              <a:t>b</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-D-Glucose (2:1)</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Axial substituents sterically hinder each other if on the same side of the ring.</a:t>
            </a:r>
          </a:p>
        </p:txBody>
      </p:sp>
      <p:pic>
        <p:nvPicPr>
          <p:cNvPr id="6" name="Picture 5">
            <a:extLst>
              <a:ext uri="{FF2B5EF4-FFF2-40B4-BE49-F238E27FC236}">
                <a16:creationId xmlns:a16="http://schemas.microsoft.com/office/drawing/2014/main" id="{2E76E504-2AEB-F690-9480-2252E4DA664C}"/>
              </a:ext>
            </a:extLst>
          </p:cNvPr>
          <p:cNvPicPr>
            <a:picLocks noChangeAspect="1"/>
          </p:cNvPicPr>
          <p:nvPr/>
        </p:nvPicPr>
        <p:blipFill>
          <a:blip r:embed="rId4"/>
          <a:stretch>
            <a:fillRect/>
          </a:stretch>
        </p:blipFill>
        <p:spPr>
          <a:xfrm>
            <a:off x="6777244" y="1388065"/>
            <a:ext cx="4572000" cy="2174386"/>
          </a:xfrm>
          <a:prstGeom prst="rect">
            <a:avLst/>
          </a:prstGeom>
        </p:spPr>
      </p:pic>
      <p:pic>
        <p:nvPicPr>
          <p:cNvPr id="12" name="Picture 11">
            <a:extLst>
              <a:ext uri="{FF2B5EF4-FFF2-40B4-BE49-F238E27FC236}">
                <a16:creationId xmlns:a16="http://schemas.microsoft.com/office/drawing/2014/main" id="{8FCA438B-E077-B959-A79B-9784FB5A8221}"/>
              </a:ext>
            </a:extLst>
          </p:cNvPr>
          <p:cNvPicPr>
            <a:picLocks noChangeAspect="1"/>
          </p:cNvPicPr>
          <p:nvPr/>
        </p:nvPicPr>
        <p:blipFill>
          <a:blip r:embed="rId5"/>
          <a:stretch>
            <a:fillRect/>
          </a:stretch>
        </p:blipFill>
        <p:spPr>
          <a:xfrm>
            <a:off x="6777244" y="3813891"/>
            <a:ext cx="4572000" cy="2045025"/>
          </a:xfrm>
          <a:prstGeom prst="rect">
            <a:avLst/>
          </a:prstGeom>
        </p:spPr>
      </p:pic>
      <p:sp>
        <p:nvSpPr>
          <p:cNvPr id="15" name="TextBox 14">
            <a:extLst>
              <a:ext uri="{FF2B5EF4-FFF2-40B4-BE49-F238E27FC236}">
                <a16:creationId xmlns:a16="http://schemas.microsoft.com/office/drawing/2014/main" id="{BCD898C4-1D74-7B2C-8D76-A2D43365C1E5}"/>
              </a:ext>
            </a:extLst>
          </p:cNvPr>
          <p:cNvSpPr txBox="1"/>
          <p:nvPr/>
        </p:nvSpPr>
        <p:spPr>
          <a:xfrm>
            <a:off x="460786" y="3990017"/>
            <a:ext cx="5704485" cy="1692771"/>
          </a:xfrm>
          <a:prstGeom prst="rect">
            <a:avLst/>
          </a:prstGeom>
          <a:noFill/>
        </p:spPr>
        <p:txBody>
          <a:bodyPr wrap="square" rtlCol="0">
            <a:spAutoFit/>
          </a:bodyPr>
          <a:lstStyle/>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Furanose rings are not planar and commonly adopt a conformation called the envelope form.</a:t>
            </a:r>
          </a:p>
          <a:p>
            <a:pPr marL="228600" indent="-228600">
              <a:buFont typeface="Arial" panose="020B0604020202020204" pitchFamily="34" charset="0"/>
              <a:buChar char="•"/>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In the ribose moiety of most biomolecules, there are two common confirmations:</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C-2-endo (C-2 is out of the plane on the same side as C-5)</a:t>
            </a:r>
          </a:p>
          <a:p>
            <a:pPr marL="685800" indent="-457200">
              <a:buFont typeface="Arial Nova Light" panose="020B0304020202020204" pitchFamily="34" charset="0"/>
              <a:buChar char="→"/>
            </a:pP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C-3-endo (C-3 is out of the plane on the same side as C-5)</a:t>
            </a:r>
          </a:p>
        </p:txBody>
      </p:sp>
    </p:spTree>
    <p:extLst>
      <p:ext uri="{BB962C8B-B14F-4D97-AF65-F5344CB8AC3E}">
        <p14:creationId xmlns:p14="http://schemas.microsoft.com/office/powerpoint/2010/main" val="503044126"/>
      </p:ext>
    </p:extLst>
  </p:cSld>
  <p:clrMapOvr>
    <a:masterClrMapping/>
  </p:clrMapOvr>
</p:sld>
</file>

<file path=ppt/theme/theme1.xml><?xml version="1.0" encoding="utf-8"?>
<a:theme xmlns:a="http://schemas.openxmlformats.org/drawingml/2006/main" name="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7543618_win32_fixed.potx" id="{ADAA76EA-DF5A-4461-9F55-FB2239CA5BEE}" vid="{736839AE-787B-453A-8CE5-01202B88CD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emplate>Corporate teach a course</Template>
  <TotalTime>44436</TotalTime>
  <Words>2825</Words>
  <Application>Microsoft Office PowerPoint</Application>
  <PresentationFormat>Widescreen</PresentationFormat>
  <Paragraphs>344</Paragraphs>
  <Slides>27</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Nova Light</vt:lpstr>
      <vt:lpstr>Calibri</vt:lpstr>
      <vt:lpstr>Calibri Light</vt:lpstr>
      <vt:lpstr>Courier New</vt:lpstr>
      <vt:lpstr>Symbol</vt:lpstr>
      <vt:lpstr>Wingdings</vt:lpstr>
      <vt:lpstr>Office Theme</vt:lpstr>
      <vt:lpstr>PowerPoint Presentation</vt:lpstr>
      <vt:lpstr>       Sections                                    </vt:lpstr>
      <vt:lpstr>Monosaccharides = Simple Sugars</vt:lpstr>
      <vt:lpstr>Lots of Conformational Possibilities but All Structurally Similar</vt:lpstr>
      <vt:lpstr>The Most Common are Epimers in Biochemistry</vt:lpstr>
      <vt:lpstr>Most Monosaccharides Exist as Interchanging Linear and Cyclic Forms</vt:lpstr>
      <vt:lpstr>Most Monosaccharides Have Interchanging Cyclic Forms Too</vt:lpstr>
      <vt:lpstr>Most Monosaccharides Exist Primarily in Their Cyclic Forms</vt:lpstr>
      <vt:lpstr>Cyclic DOES NOT EQUAL Planar for Most Monosaccharides</vt:lpstr>
      <vt:lpstr>b-D-glucose Importance and Demonstrates that Open Monosaccharides are Reducing</vt:lpstr>
      <vt:lpstr>b-D-glucose Importance and Demonstrates that Open Monosaccharides are Reducing</vt:lpstr>
      <vt:lpstr>Polymers of Monosaccharides Build the Complex Saccharides</vt:lpstr>
      <vt:lpstr>More Complex Saccharides Serve Multiple Capacities</vt:lpstr>
      <vt:lpstr>More Complex Saccharides Serve as Significant Structural Roles</vt:lpstr>
      <vt:lpstr>Human Proteins are Glycosylated Making them Glycoproteins</vt:lpstr>
      <vt:lpstr>Enzymatic Glycosylation Occurs at Asn (N) or Ser and Thr (O) Residues in Proteins</vt:lpstr>
      <vt:lpstr>Glycosylation is Part of the Protein Maturation Process</vt:lpstr>
      <vt:lpstr>Glycosylation is Part of the Metabolic Process</vt:lpstr>
      <vt:lpstr>Proteoglycans Are More than Just Structural</vt:lpstr>
      <vt:lpstr>Proteoglycans Are Huge and Complicated</vt:lpstr>
      <vt:lpstr>Mucins are Specialized Glycoproteins in Mucus</vt:lpstr>
      <vt:lpstr>Glycosylation happens in the ER and Golgi Complex</vt:lpstr>
      <vt:lpstr>Blood Type is an Example of Glycosylation Acting Like a Recognition Key</vt:lpstr>
      <vt:lpstr>Glycosylation Errors Result in Pathologies</vt:lpstr>
      <vt:lpstr>Proteins have Evolved to Bind Carbohydrates, both Free and Bound</vt:lpstr>
      <vt:lpstr>C-Type Lectins Use Calcium Ions to Bind Carbohydrates</vt:lpstr>
      <vt:lpstr>Lectins Can Be Specific and Tight – Influenza Uses Them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a Course</dc:title>
  <dc:creator>dj black</dc:creator>
  <cp:lastModifiedBy>dj black</cp:lastModifiedBy>
  <cp:revision>26</cp:revision>
  <dcterms:created xsi:type="dcterms:W3CDTF">2023-08-11T18:53:40Z</dcterms:created>
  <dcterms:modified xsi:type="dcterms:W3CDTF">2024-02-01T17:31:57Z</dcterms:modified>
</cp:coreProperties>
</file>