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73" r:id="rId2"/>
    <p:sldMasterId id="2147483685" r:id="rId3"/>
    <p:sldMasterId id="2147483697" r:id="rId4"/>
    <p:sldMasterId id="2147483709" r:id="rId5"/>
    <p:sldMasterId id="2147483721" r:id="rId6"/>
  </p:sldMasterIdLst>
  <p:notesMasterIdLst>
    <p:notesMasterId r:id="rId33"/>
  </p:notesMasterIdLst>
  <p:sldIdLst>
    <p:sldId id="288" r:id="rId7"/>
    <p:sldId id="290" r:id="rId8"/>
    <p:sldId id="257" r:id="rId9"/>
    <p:sldId id="277" r:id="rId10"/>
    <p:sldId id="278" r:id="rId11"/>
    <p:sldId id="259" r:id="rId12"/>
    <p:sldId id="258" r:id="rId13"/>
    <p:sldId id="261" r:id="rId14"/>
    <p:sldId id="287" r:id="rId15"/>
    <p:sldId id="260" r:id="rId16"/>
    <p:sldId id="265" r:id="rId17"/>
    <p:sldId id="286" r:id="rId18"/>
    <p:sldId id="269" r:id="rId19"/>
    <p:sldId id="262" r:id="rId20"/>
    <p:sldId id="263" r:id="rId21"/>
    <p:sldId id="273" r:id="rId22"/>
    <p:sldId id="264" r:id="rId23"/>
    <p:sldId id="274" r:id="rId24"/>
    <p:sldId id="270" r:id="rId25"/>
    <p:sldId id="291" r:id="rId26"/>
    <p:sldId id="292" r:id="rId27"/>
    <p:sldId id="293" r:id="rId28"/>
    <p:sldId id="297" r:id="rId29"/>
    <p:sldId id="294" r:id="rId30"/>
    <p:sldId id="295" r:id="rId31"/>
    <p:sldId id="296" r:id="rId32"/>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2" autoAdjust="0"/>
    <p:restoredTop sz="74074" autoAdjust="0"/>
  </p:normalViewPr>
  <p:slideViewPr>
    <p:cSldViewPr>
      <p:cViewPr varScale="1">
        <p:scale>
          <a:sx n="84" d="100"/>
          <a:sy n="84" d="100"/>
        </p:scale>
        <p:origin x="253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30"/>
    </p:cViewPr>
  </p:sorterViewPr>
  <p:notesViewPr>
    <p:cSldViewPr>
      <p:cViewPr>
        <p:scale>
          <a:sx n="75" d="100"/>
          <a:sy n="75" d="100"/>
        </p:scale>
        <p:origin x="-1404"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7411" name="Rectangle 1027"/>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31748" name="Rectangle 1028"/>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7413" name="Rectangle 1029"/>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1030"/>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7415" name="Rectangle 1031"/>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649B0E3-AC43-4323-97EC-4FE0119D42DB}" type="slidenum">
              <a:rPr lang="en-US"/>
              <a:pPr>
                <a:defRPr/>
              </a:pPr>
              <a:t>‹#›</a:t>
            </a:fld>
            <a:endParaRPr lang="en-US"/>
          </a:p>
        </p:txBody>
      </p:sp>
    </p:spTree>
    <p:extLst>
      <p:ext uri="{BB962C8B-B14F-4D97-AF65-F5344CB8AC3E}">
        <p14:creationId xmlns:p14="http://schemas.microsoft.com/office/powerpoint/2010/main" val="14431219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649B0E3-AC43-4323-97EC-4FE0119D42D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31"/>
          <p:cNvSpPr>
            <a:spLocks noGrp="1" noChangeArrowheads="1"/>
          </p:cNvSpPr>
          <p:nvPr>
            <p:ph type="sldNum" sz="quarter" idx="5"/>
          </p:nvPr>
        </p:nvSpPr>
        <p:spPr>
          <a:noFill/>
        </p:spPr>
        <p:txBody>
          <a:bodyPr/>
          <a:lstStyle/>
          <a:p>
            <a:fld id="{4C01C369-DEBD-4C6A-91D7-10A6FABE17AA}" type="slidenum">
              <a:rPr lang="en-US"/>
              <a:pPr/>
              <a:t>10</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31"/>
          <p:cNvSpPr>
            <a:spLocks noGrp="1" noChangeArrowheads="1"/>
          </p:cNvSpPr>
          <p:nvPr>
            <p:ph type="sldNum" sz="quarter" idx="5"/>
          </p:nvPr>
        </p:nvSpPr>
        <p:spPr>
          <a:noFill/>
        </p:spPr>
        <p:txBody>
          <a:bodyPr/>
          <a:lstStyle/>
          <a:p>
            <a:fld id="{42FE984D-F5E9-47A6-887A-7974F164C215}" type="slidenum">
              <a:rPr lang="en-US"/>
              <a:pPr/>
              <a:t>11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34720" y="4415790"/>
            <a:ext cx="5140960" cy="4415790"/>
          </a:xfrm>
          <a:noFill/>
          <a:ln/>
        </p:spPr>
        <p:txBody>
          <a:bodyPr/>
          <a:lstStyle/>
          <a:p>
            <a:r>
              <a:rPr lang="en-US" dirty="0"/>
              <a:t>--The spore surface is surrounded by an </a:t>
            </a:r>
            <a:r>
              <a:rPr lang="en-US" dirty="0" err="1"/>
              <a:t>exosporium</a:t>
            </a:r>
            <a:r>
              <a:rPr lang="en-US" dirty="0"/>
              <a:t> that is loosely fitting. </a:t>
            </a:r>
          </a:p>
          <a:p>
            <a:r>
              <a:rPr lang="en-US" dirty="0"/>
              <a:t>--The capsule of </a:t>
            </a:r>
            <a:r>
              <a:rPr lang="en-US" i="1" dirty="0"/>
              <a:t>B. </a:t>
            </a:r>
            <a:r>
              <a:rPr lang="en-US" i="1" dirty="0" err="1"/>
              <a:t>anthracis</a:t>
            </a:r>
            <a:r>
              <a:rPr lang="en-US" dirty="0"/>
              <a:t> is an important component of the virulence of strains of the bacterium.  The capsule contributes to </a:t>
            </a:r>
            <a:r>
              <a:rPr lang="en-US" dirty="0" err="1"/>
              <a:t>pathogenicity</a:t>
            </a:r>
            <a:r>
              <a:rPr lang="en-US" dirty="0"/>
              <a:t> by enabling the bacteria to evade the host-immune defenses and provoke septicemia.  The capsule inhibits </a:t>
            </a:r>
            <a:r>
              <a:rPr lang="en-US" dirty="0" err="1"/>
              <a:t>phagocytosis</a:t>
            </a:r>
            <a:r>
              <a:rPr lang="en-US" dirty="0"/>
              <a:t> and is composed of a monotonous linear polymer that is only very weakly immunogenic.  The capsule is composed of a polymer of D-glutamic acid. </a:t>
            </a:r>
          </a:p>
          <a:p>
            <a:r>
              <a:rPr lang="en-US" dirty="0"/>
              <a:t>--The S-layer is located under the capsule; the exterior most part of the wall structure if no capsule is present. </a:t>
            </a:r>
          </a:p>
          <a:p>
            <a:r>
              <a:rPr lang="en-US" dirty="0"/>
              <a:t>--The toxins produced by </a:t>
            </a:r>
            <a:r>
              <a:rPr lang="en-US" i="1" dirty="0"/>
              <a:t>B. </a:t>
            </a:r>
            <a:r>
              <a:rPr lang="en-US" i="1" dirty="0" err="1"/>
              <a:t>anthracis</a:t>
            </a:r>
            <a:r>
              <a:rPr lang="en-US" dirty="0"/>
              <a:t> play a key role in the pathogenesis of anthrax.  There are three proteins that act in binary combinations.  The toxins are protective antigen (PA), for its ability to elicit a protective immune response against anthrax; lethal factor (LF); and edema factor (EF).  PA + LF provokes death of the animal; PA + EF produces edema in the skin.  Separately, none of these proteins is toxic.</a:t>
            </a:r>
          </a:p>
          <a:p>
            <a:r>
              <a:rPr lang="en-US" dirty="0"/>
              <a:t>--See next slide for URL showing cellular model of action of anthrax toxins.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See animation at this URL showing model of action of toxins.</a:t>
            </a:r>
          </a:p>
        </p:txBody>
      </p:sp>
      <p:sp>
        <p:nvSpPr>
          <p:cNvPr id="4" name="Slide Number Placeholder 3"/>
          <p:cNvSpPr>
            <a:spLocks noGrp="1"/>
          </p:cNvSpPr>
          <p:nvPr>
            <p:ph type="sldNum" sz="quarter" idx="10"/>
          </p:nvPr>
        </p:nvSpPr>
        <p:spPr/>
        <p:txBody>
          <a:bodyPr/>
          <a:lstStyle/>
          <a:p>
            <a:pPr>
              <a:defRPr/>
            </a:pPr>
            <a:fld id="{4649B0E3-AC43-4323-97EC-4FE0119D42DB}"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31"/>
          <p:cNvSpPr>
            <a:spLocks noGrp="1" noChangeArrowheads="1"/>
          </p:cNvSpPr>
          <p:nvPr>
            <p:ph type="sldNum" sz="quarter" idx="5"/>
          </p:nvPr>
        </p:nvSpPr>
        <p:spPr>
          <a:noFill/>
        </p:spPr>
        <p:txBody>
          <a:bodyPr/>
          <a:lstStyle/>
          <a:p>
            <a:fld id="{347F506D-599D-46E8-969B-F757D942EF6B}" type="slidenum">
              <a:rPr lang="en-US"/>
              <a:pPr/>
              <a:t>13</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34720" y="4260850"/>
            <a:ext cx="5140960" cy="4725670"/>
          </a:xfrm>
          <a:noFill/>
          <a:ln/>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31"/>
          <p:cNvSpPr>
            <a:spLocks noGrp="1" noChangeArrowheads="1"/>
          </p:cNvSpPr>
          <p:nvPr>
            <p:ph type="sldNum" sz="quarter" idx="5"/>
          </p:nvPr>
        </p:nvSpPr>
        <p:spPr>
          <a:noFill/>
        </p:spPr>
        <p:txBody>
          <a:bodyPr/>
          <a:lstStyle/>
          <a:p>
            <a:fld id="{C8A9D147-64DD-4C30-9ECD-5CC29A916915}" type="slidenum">
              <a:rPr lang="en-US"/>
              <a:pPr/>
              <a:t>14</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r>
              <a:rPr lang="en-US" dirty="0"/>
              <a:t>Cutaneous lesion of anthrax; the </a:t>
            </a:r>
            <a:r>
              <a:rPr lang="en-US" dirty="0" err="1"/>
              <a:t>eschar</a:t>
            </a:r>
            <a:r>
              <a:rPr lang="en-US" dirty="0"/>
              <a:t> lesion characteristic of the anthrax infection. </a:t>
            </a:r>
          </a:p>
          <a:p>
            <a:endParaRPr lang="en-US" dirty="0"/>
          </a:p>
          <a:p>
            <a:r>
              <a:rPr lang="en-US" dirty="0" err="1"/>
              <a:t>Eschar</a:t>
            </a:r>
            <a:r>
              <a:rPr lang="en-US" dirty="0"/>
              <a:t> - </a:t>
            </a:r>
            <a:r>
              <a:rPr kumimoji="1" lang="en-US" sz="1200" kern="1200" dirty="0">
                <a:solidFill>
                  <a:schemeClr val="tx1"/>
                </a:solidFill>
                <a:effectLst/>
                <a:latin typeface="Times New Roman" pitchFamily="18" charset="0"/>
                <a:ea typeface="+mn-ea"/>
                <a:cs typeface="+mn-cs"/>
              </a:rPr>
              <a:t>A dry scab formed on the skin following a burn or cauterization of the skin.  </a:t>
            </a:r>
            <a:r>
              <a:rPr lang="en-US" dirty="0"/>
              <a:t>Resembles a burn lesion.</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31"/>
          <p:cNvSpPr>
            <a:spLocks noGrp="1" noChangeArrowheads="1"/>
          </p:cNvSpPr>
          <p:nvPr>
            <p:ph type="sldNum" sz="quarter" idx="5"/>
          </p:nvPr>
        </p:nvSpPr>
        <p:spPr>
          <a:noFill/>
        </p:spPr>
        <p:txBody>
          <a:bodyPr/>
          <a:lstStyle/>
          <a:p>
            <a:fld id="{1203710C-5739-4725-B8F4-375D64E83812}" type="slidenum">
              <a:rPr lang="en-US"/>
              <a:pPr/>
              <a:t>15</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r>
              <a:rPr lang="en-US" dirty="0"/>
              <a:t>Another example of an </a:t>
            </a:r>
            <a:r>
              <a:rPr lang="en-US" dirty="0" err="1"/>
              <a:t>eschar</a:t>
            </a:r>
            <a:r>
              <a:rPr lang="en-US" dirty="0"/>
              <a:t> - cutaneous lesion of anthrax.</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p:spPr>
        <p:txBody>
          <a:bodyPr/>
          <a:lstStyle/>
          <a:p>
            <a:fld id="{E24985A5-E909-4F92-AFE6-382FCBA97721}" type="slidenum">
              <a:rPr lang="en-US"/>
              <a:pPr/>
              <a:t>16</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p:spPr>
        <p:txBody>
          <a:bodyPr/>
          <a:lstStyle/>
          <a:p>
            <a:fld id="{FEB2125B-4E61-4D0B-A52A-D87D7391709D}" type="slidenum">
              <a:rPr lang="en-US"/>
              <a:pPr/>
              <a:t>17</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r>
              <a:rPr lang="en-US" dirty="0" err="1"/>
              <a:t>Mediastinum</a:t>
            </a:r>
            <a:r>
              <a:rPr lang="en-US" dirty="0"/>
              <a:t> - The region in mammals between the pleural sacs, containing the heart and all of the thoracic viscera except the lungs.</a:t>
            </a:r>
          </a:p>
          <a:p>
            <a:endParaRPr lang="en-US" dirty="0"/>
          </a:p>
          <a:p>
            <a:r>
              <a:rPr lang="en-US" dirty="0" err="1"/>
              <a:t>Mediastinal</a:t>
            </a:r>
            <a:r>
              <a:rPr lang="en-US" dirty="0"/>
              <a:t> widening in chest X-ray is characteristic of pulmonary anthrax.</a:t>
            </a:r>
          </a:p>
          <a:p>
            <a:r>
              <a:rPr lang="en-US" dirty="0"/>
              <a:t>A widened </a:t>
            </a:r>
            <a:r>
              <a:rPr lang="en-US" dirty="0" err="1"/>
              <a:t>mediastinum</a:t>
            </a:r>
            <a:r>
              <a:rPr lang="en-US" dirty="0"/>
              <a:t> is a </a:t>
            </a:r>
            <a:r>
              <a:rPr lang="en-US" dirty="0" err="1"/>
              <a:t>mediastinum</a:t>
            </a:r>
            <a:r>
              <a:rPr lang="en-US" dirty="0"/>
              <a:t> with a measured width greater than 8 cm on PA (</a:t>
            </a:r>
            <a:r>
              <a:rPr lang="en-US" dirty="0" err="1"/>
              <a:t>posterioanterior</a:t>
            </a:r>
            <a:r>
              <a:rPr lang="en-US" baseline="0" dirty="0"/>
              <a:t> view)</a:t>
            </a:r>
            <a:r>
              <a:rPr lang="en-US" dirty="0"/>
              <a:t>chest X-ray.</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p:spPr>
        <p:txBody>
          <a:bodyPr/>
          <a:lstStyle/>
          <a:p>
            <a:fld id="{399AB242-0D77-49DA-BBA1-2E15E5F60415}" type="slidenum">
              <a:rPr lang="en-US"/>
              <a:pPr/>
              <a:t>18</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31"/>
          <p:cNvSpPr>
            <a:spLocks noGrp="1" noChangeArrowheads="1"/>
          </p:cNvSpPr>
          <p:nvPr>
            <p:ph type="sldNum" sz="quarter" idx="5"/>
          </p:nvPr>
        </p:nvSpPr>
        <p:spPr>
          <a:noFill/>
        </p:spPr>
        <p:txBody>
          <a:bodyPr/>
          <a:lstStyle/>
          <a:p>
            <a:fld id="{9A45F405-9207-4BD3-B627-7DAE3A27336F}" type="slidenum">
              <a:rPr lang="en-US"/>
              <a:pPr/>
              <a:t>19</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r>
              <a:rPr lang="en-US" sz="1050" dirty="0"/>
              <a:t>--Anthrax was the first disease for which the principle of a bacterial vaccination was found to be effective.  Pasteur made use of an attenuated, live strain of </a:t>
            </a:r>
            <a:r>
              <a:rPr lang="en-US" sz="1050" i="1" dirty="0"/>
              <a:t>B. </a:t>
            </a:r>
            <a:r>
              <a:rPr lang="en-US" sz="1050" i="1" dirty="0" err="1"/>
              <a:t>anthracis</a:t>
            </a:r>
            <a:r>
              <a:rPr lang="en-US" sz="1050" dirty="0"/>
              <a:t>.  The strain still used as a live vaccine for veterinary purposes is the Sterne strain, first isolated in 1937.  This strain is cured of the pX02 plasmid and is thus toxigenic but </a:t>
            </a:r>
            <a:r>
              <a:rPr lang="en-US" sz="1050" dirty="0" err="1"/>
              <a:t>noncapsulated</a:t>
            </a:r>
            <a:r>
              <a:rPr lang="en-US" sz="1050" dirty="0"/>
              <a:t>. The only FDA-licensed human anthrax vaccine' in the United States, </a:t>
            </a:r>
            <a:r>
              <a:rPr lang="en-US" sz="1050" i="1" dirty="0"/>
              <a:t>Anthrax Vaccine Adsorbed</a:t>
            </a:r>
            <a:r>
              <a:rPr lang="en-US" sz="1050" dirty="0"/>
              <a:t> (AVA, trade name </a:t>
            </a:r>
            <a:r>
              <a:rPr lang="en-US" sz="1050" dirty="0" err="1"/>
              <a:t>BioThrax</a:t>
            </a:r>
            <a:r>
              <a:rPr lang="en-US" sz="1050" dirty="0"/>
              <a:t>). The anthrax vaccine is produced from culture filtrates of an </a:t>
            </a:r>
            <a:r>
              <a:rPr lang="en-US" sz="1050" dirty="0" err="1"/>
              <a:t>avirulent</a:t>
            </a:r>
            <a:r>
              <a:rPr lang="en-US" sz="1050" dirty="0"/>
              <a:t>, </a:t>
            </a:r>
            <a:r>
              <a:rPr lang="en-US" sz="1050" dirty="0" err="1"/>
              <a:t>nonencapsulated</a:t>
            </a:r>
            <a:r>
              <a:rPr lang="en-US" sz="1050" dirty="0"/>
              <a:t> strain known as V770-NP1-R.</a:t>
            </a:r>
            <a:r>
              <a:rPr lang="en-US" sz="1050" baseline="30000" dirty="0"/>
              <a:t> </a:t>
            </a:r>
            <a:r>
              <a:rPr lang="en-US" sz="1050" dirty="0"/>
              <a:t> No living organisms are present in the vaccine. </a:t>
            </a:r>
          </a:p>
          <a:p>
            <a:r>
              <a:rPr lang="en-US" sz="1050" dirty="0"/>
              <a:t>--</a:t>
            </a:r>
            <a:r>
              <a:rPr lang="en-US" sz="1050" i="1" dirty="0"/>
              <a:t>B. </a:t>
            </a:r>
            <a:r>
              <a:rPr lang="en-US" sz="1050" i="1" dirty="0" err="1"/>
              <a:t>anthracis</a:t>
            </a:r>
            <a:r>
              <a:rPr lang="en-US" sz="1050" i="1" dirty="0"/>
              <a:t> </a:t>
            </a:r>
            <a:r>
              <a:rPr lang="en-US" sz="1050" dirty="0"/>
              <a:t>is a soil microbe that has the same ecological niche as strains of </a:t>
            </a:r>
            <a:r>
              <a:rPr lang="en-US" sz="1050" i="1" dirty="0"/>
              <a:t>B. cereus</a:t>
            </a:r>
            <a:r>
              <a:rPr lang="en-US" sz="1050" dirty="0"/>
              <a:t>. </a:t>
            </a:r>
          </a:p>
          <a:p>
            <a:r>
              <a:rPr lang="en-US" sz="1050" dirty="0"/>
              <a:t>--The genome sequence of </a:t>
            </a:r>
            <a:r>
              <a:rPr lang="en-US" sz="1050" i="1" dirty="0"/>
              <a:t>B. </a:t>
            </a:r>
            <a:r>
              <a:rPr lang="en-US" sz="1050" i="1" dirty="0" err="1"/>
              <a:t>anthracis</a:t>
            </a:r>
            <a:r>
              <a:rPr lang="en-US" sz="1050" i="1" dirty="0"/>
              <a:t> </a:t>
            </a:r>
            <a:r>
              <a:rPr lang="en-US" sz="1050" dirty="0"/>
              <a:t>is complete and is similar to </a:t>
            </a:r>
            <a:r>
              <a:rPr lang="en-US" sz="1050" i="1" dirty="0"/>
              <a:t>B. cereus</a:t>
            </a:r>
            <a:r>
              <a:rPr lang="en-US" sz="1050" dirty="0"/>
              <a:t>. </a:t>
            </a:r>
          </a:p>
          <a:p>
            <a:r>
              <a:rPr lang="en-US" sz="1050" dirty="0"/>
              <a:t>--Antibiotics used to treat inhalation anthrax:</a:t>
            </a:r>
            <a:r>
              <a:rPr lang="en-US" sz="1050" baseline="0" dirty="0"/>
              <a:t> Ciprofloxacin, Doxycycline, Penicillin.  The CDC recommends a 60 day antibiotic regimen for treatment of an infection by B. </a:t>
            </a:r>
            <a:r>
              <a:rPr lang="en-US" sz="1050" baseline="0" dirty="0" err="1"/>
              <a:t>anthracis</a:t>
            </a:r>
            <a:r>
              <a:rPr lang="en-US" sz="1050" baseline="0" dirty="0"/>
              <a:t>.</a:t>
            </a:r>
            <a:endParaRPr lang="en-US" sz="105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a:t>B. </a:t>
            </a:r>
            <a:r>
              <a:rPr lang="en-US" i="1" dirty="0" err="1"/>
              <a:t>anthracis</a:t>
            </a:r>
            <a:r>
              <a:rPr lang="en-US" i="1" dirty="0"/>
              <a:t> </a:t>
            </a:r>
            <a:r>
              <a:rPr lang="en-US" i="0" dirty="0"/>
              <a:t>is</a:t>
            </a:r>
            <a:r>
              <a:rPr lang="en-US" i="0" baseline="0" dirty="0"/>
              <a:t> the s</a:t>
            </a:r>
            <a:r>
              <a:rPr lang="en-US" dirty="0"/>
              <a:t>pecies of Bacillus studied by Robert Koch</a:t>
            </a:r>
            <a:r>
              <a:rPr lang="en-US" baseline="0" dirty="0"/>
              <a:t> and used in the development of the germ theory of disease.</a:t>
            </a:r>
          </a:p>
          <a:p>
            <a:endParaRPr lang="en-US" dirty="0"/>
          </a:p>
          <a:p>
            <a:r>
              <a:rPr lang="en-US" dirty="0"/>
              <a:t>Pathogen - a disease producing agent--usually restricted to a living agent.</a:t>
            </a:r>
          </a:p>
          <a:p>
            <a:endParaRPr lang="en-US" dirty="0"/>
          </a:p>
          <a:p>
            <a:r>
              <a:rPr lang="en-US" dirty="0"/>
              <a:t>Biological weapon - one derived from biological material(s)--either the organisms themselves or products produced by living organisms.</a:t>
            </a:r>
          </a:p>
          <a:p>
            <a:endParaRPr lang="en-US" dirty="0"/>
          </a:p>
          <a:p>
            <a:r>
              <a:rPr lang="en-US" dirty="0"/>
              <a:t>Bioterrorism agent - the use of biological agents in a systematic fashion to effect terror--i.e., a sense of intense fear and anxiety.  Terrorism is often used as a means of coercion.</a:t>
            </a:r>
          </a:p>
          <a:p>
            <a:endParaRPr lang="en-US" dirty="0"/>
          </a:p>
        </p:txBody>
      </p:sp>
      <p:sp>
        <p:nvSpPr>
          <p:cNvPr id="4" name="Slide Number Placeholder 3"/>
          <p:cNvSpPr>
            <a:spLocks noGrp="1"/>
          </p:cNvSpPr>
          <p:nvPr>
            <p:ph type="sldNum" sz="quarter" idx="10"/>
          </p:nvPr>
        </p:nvSpPr>
        <p:spPr/>
        <p:txBody>
          <a:bodyPr/>
          <a:lstStyle/>
          <a:p>
            <a:pPr>
              <a:defRPr/>
            </a:pPr>
            <a:fld id="{4649B0E3-AC43-4323-97EC-4FE0119D42D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C32A86A-8043-4547-AE08-9A849A71D291}" type="slidenum">
              <a:rPr lang="en-US" altLang="en-US">
                <a:solidFill>
                  <a:prstClr val="black"/>
                </a:solidFill>
              </a:rPr>
              <a:pPr/>
              <a:t>20</a:t>
            </a:fld>
            <a:endParaRPr lang="en-US" altLang="en-US">
              <a:solidFill>
                <a:prstClr val="black"/>
              </a:solidFill>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ltLang="en-US" dirty="0"/>
              <a:t>--Biological agents that are used as instruments of warfare and terror are considered as biological weapons; weapons of mass casualty.</a:t>
            </a:r>
          </a:p>
          <a:p>
            <a:r>
              <a:rPr lang="en-US" altLang="en-US" dirty="0"/>
              <a:t>--For biological weapons to function effectively they must encompass four systems: 1) Payload - the biological material (infectious agent or toxin),         2) Munitions - serves to containerize the payload to maintain its potency during delivery, 3) Delivery system - a method to get the payload to the target (missile, aircraft, vehicle, artillery shell), 4) Dispersion system - a mechanism to disseminate the payload at the intended target (explosive, spray mechanism).</a:t>
            </a:r>
          </a:p>
          <a:p>
            <a:r>
              <a:rPr lang="en-US" altLang="en-US" dirty="0"/>
              <a:t>--Agents most of interest are those that could cause mass casualties by the aerosol route of exposure.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9E65842-6EE9-4BD6-8B3C-38750138AF46}" type="slidenum">
              <a:rPr lang="en-US" altLang="en-US">
                <a:solidFill>
                  <a:prstClr val="black"/>
                </a:solidFill>
              </a:rPr>
              <a:pPr/>
              <a:t>21</a:t>
            </a:fld>
            <a:endParaRPr lang="en-US" altLang="en-US">
              <a:solidFill>
                <a:prstClr val="black"/>
              </a:solidFill>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54F407F-96A3-49E9-98F1-3E906E9A1FB5}" type="slidenum">
              <a:rPr lang="en-US" altLang="en-US">
                <a:solidFill>
                  <a:prstClr val="black"/>
                </a:solidFill>
              </a:rPr>
              <a:pPr/>
              <a:t>22</a:t>
            </a:fld>
            <a:endParaRPr lang="en-US" altLang="en-US">
              <a:solidFill>
                <a:prstClr val="black"/>
              </a:solidFill>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en-US" dirty="0"/>
              <a:t>--U.S. Offensive biological warfare program began in April 1943 at Fort Detrick (formerly Camp Detrick), Maryland.  Experiments were conducted with </a:t>
            </a:r>
            <a:r>
              <a:rPr lang="en-US" altLang="en-US" i="1" dirty="0"/>
              <a:t>B. </a:t>
            </a:r>
            <a:r>
              <a:rPr lang="en-US" altLang="en-US" i="1" dirty="0" err="1"/>
              <a:t>anthracis</a:t>
            </a:r>
            <a:r>
              <a:rPr lang="en-US" altLang="en-US" i="1" dirty="0"/>
              <a:t> </a:t>
            </a:r>
            <a:r>
              <a:rPr lang="en-US" altLang="en-US" dirty="0"/>
              <a:t>and </a:t>
            </a:r>
            <a:r>
              <a:rPr lang="en-US" altLang="en-US" i="1" dirty="0" err="1"/>
              <a:t>Burcellosis</a:t>
            </a:r>
            <a:r>
              <a:rPr lang="en-US" altLang="en-US" dirty="0"/>
              <a:t>.  Human experiments were conducted at Camp Detrick with non-lethal agents in 1955.</a:t>
            </a:r>
          </a:p>
          <a:p>
            <a:r>
              <a:rPr lang="en-US" altLang="en-US" dirty="0"/>
              <a:t>--British and use of smallpox infection to reduce the tribes of Native Americans hostile to the British.</a:t>
            </a:r>
          </a:p>
          <a:p>
            <a:r>
              <a:rPr lang="en-US" altLang="en-US" dirty="0"/>
              <a:t>In the 14th century the attacking Tatar force catapulted the bodies of their deceased soldiers into the city of </a:t>
            </a:r>
            <a:r>
              <a:rPr lang="en-US" altLang="en-US" dirty="0" err="1"/>
              <a:t>Kaffa</a:t>
            </a:r>
            <a:r>
              <a:rPr lang="en-US" altLang="en-US" dirty="0"/>
              <a:t>.</a:t>
            </a:r>
          </a:p>
          <a:p>
            <a:r>
              <a:rPr lang="en-US" altLang="en-US" dirty="0"/>
              <a:t>Germany infected livestock in Argentina destined for export to Allied forces during 1917-18.</a:t>
            </a:r>
          </a:p>
          <a:p>
            <a:r>
              <a:rPr lang="en-US" altLang="en-US" dirty="0"/>
              <a:t>Japan conducted biological warfare experiments in Manchuria from 1932 to 1945.  A number of Japanese and Chinese casualties resulted from these experiments to determine distribution of agents and the most effective agents.</a:t>
            </a:r>
          </a:p>
          <a:p>
            <a:r>
              <a:rPr lang="en-US" altLang="en-US" dirty="0"/>
              <a:t>Prisoners in Nazi concentration camps were forcibly infected with </a:t>
            </a:r>
            <a:r>
              <a:rPr lang="en-US" altLang="en-US" i="1" dirty="0"/>
              <a:t>Rickettsia </a:t>
            </a:r>
            <a:r>
              <a:rPr lang="en-US" altLang="en-US" i="1" dirty="0" err="1"/>
              <a:t>prowazekii</a:t>
            </a:r>
            <a:r>
              <a:rPr lang="en-US" altLang="en-US" i="1" dirty="0"/>
              <a:t>, </a:t>
            </a:r>
            <a:r>
              <a:rPr lang="en-US" altLang="en-US" dirty="0"/>
              <a:t>hepatitis A virus, and</a:t>
            </a:r>
            <a:r>
              <a:rPr lang="en-US" altLang="en-US" i="1" dirty="0"/>
              <a:t> Plasmodium</a:t>
            </a:r>
            <a:r>
              <a:rPr lang="en-US" altLang="en-US" dirty="0"/>
              <a:t> spp.</a:t>
            </a:r>
          </a:p>
          <a:p>
            <a:r>
              <a:rPr lang="en-US" altLang="en-US" dirty="0"/>
              <a:t>There is alleged use of aerosolized </a:t>
            </a:r>
            <a:r>
              <a:rPr lang="en-US" altLang="en-US" dirty="0" err="1"/>
              <a:t>trichothecene</a:t>
            </a:r>
            <a:r>
              <a:rPr lang="en-US" altLang="en-US" dirty="0"/>
              <a:t> </a:t>
            </a:r>
            <a:r>
              <a:rPr lang="en-US" altLang="en-US" dirty="0" err="1"/>
              <a:t>mycotoxins</a:t>
            </a:r>
            <a:r>
              <a:rPr lang="en-US" altLang="en-US" dirty="0"/>
              <a:t> (yellow rain) in Laos (1975-1981) and Afghanistan (1979-1981) by Soviet armed forces.</a:t>
            </a:r>
          </a:p>
          <a:p>
            <a:r>
              <a:rPr lang="en-US" altLang="en-US" dirty="0"/>
              <a:t>Distribution of </a:t>
            </a:r>
            <a:r>
              <a:rPr lang="en-US" altLang="en-US" dirty="0" err="1"/>
              <a:t>sarin</a:t>
            </a:r>
            <a:r>
              <a:rPr lang="en-US" altLang="en-US" dirty="0"/>
              <a:t> gas by </a:t>
            </a:r>
            <a:r>
              <a:rPr lang="en-US" altLang="en-US" dirty="0" err="1"/>
              <a:t>Aum</a:t>
            </a:r>
            <a:r>
              <a:rPr lang="en-US" altLang="en-US" dirty="0"/>
              <a:t> </a:t>
            </a:r>
            <a:r>
              <a:rPr lang="en-US" altLang="en-US" dirty="0" err="1"/>
              <a:t>Shinrikyo</a:t>
            </a:r>
            <a:r>
              <a:rPr lang="en-US" altLang="en-US" dirty="0"/>
              <a:t> Cult in Japan.  Threats were made by this group regarding use of infectious agents such as Ebola virus, anthrax, cholera and botulinum toxin.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a:t>Category A – easily spread or transmitted from</a:t>
            </a:r>
            <a:r>
              <a:rPr lang="en-US" baseline="0" dirty="0"/>
              <a:t> person to person; result in high death rates with potential for major public health impact; might cause public panic and social disruption; require special action for public health preparedness</a:t>
            </a:r>
          </a:p>
          <a:p>
            <a:r>
              <a:rPr lang="en-US" baseline="0" dirty="0"/>
              <a:t>Category B – moderately easy to spread; result in moderate illness rates &amp; low death rates; require specific enhancements of CDC laboratory capacity and enhanced disease monitoring</a:t>
            </a:r>
          </a:p>
          <a:p>
            <a:r>
              <a:rPr lang="en-US" baseline="0" dirty="0"/>
              <a:t>Category C – easily available; easily produced and spread; have potential for high morbidity and mortality rates and major health impact</a:t>
            </a:r>
          </a:p>
        </p:txBody>
      </p:sp>
      <p:sp>
        <p:nvSpPr>
          <p:cNvPr id="53252" name="Slide Number Placeholder 3"/>
          <p:cNvSpPr>
            <a:spLocks noGrp="1"/>
          </p:cNvSpPr>
          <p:nvPr>
            <p:ph type="sldNum" sz="quarter" idx="5"/>
          </p:nvPr>
        </p:nvSpPr>
        <p:spPr>
          <a:noFill/>
        </p:spPr>
        <p:txBody>
          <a:bodyPr/>
          <a:lstStyle/>
          <a:p>
            <a:fld id="{162FD9F8-CFC5-4230-884A-998BE13EBEE1}" type="slidenum">
              <a:rPr lang="en-US">
                <a:solidFill>
                  <a:prstClr val="black"/>
                </a:solidFill>
              </a:rPr>
              <a:pPr/>
              <a:t>23</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36AB9AD-45A1-42C9-A592-137C25D9B838}" type="slidenum">
              <a:rPr lang="en-US" altLang="en-US">
                <a:solidFill>
                  <a:prstClr val="black"/>
                </a:solidFill>
              </a:rPr>
              <a:pPr/>
              <a:t>24</a:t>
            </a:fld>
            <a:endParaRPr lang="en-US" altLang="en-US">
              <a:solidFill>
                <a:prstClr val="black"/>
              </a:solidFill>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34720" y="4260850"/>
            <a:ext cx="5140960" cy="4570730"/>
          </a:xfrm>
        </p:spPr>
        <p:txBody>
          <a:bodyPr/>
          <a:lstStyle/>
          <a:p>
            <a:r>
              <a:rPr lang="en-US" altLang="en-US" dirty="0"/>
              <a:t>--Biological agents should be invisible, silent, odorless, tasteless, and easily dispersed.  They should also be relatively inexpensive to produce.</a:t>
            </a:r>
          </a:p>
          <a:p>
            <a:r>
              <a:rPr lang="en-US" altLang="en-US" dirty="0"/>
              <a:t>The optimal particle size for aerosol delivery is between 1 and 5 </a:t>
            </a:r>
            <a:r>
              <a:rPr lang="en-US" altLang="en-US" dirty="0" err="1"/>
              <a:t>μm</a:t>
            </a:r>
            <a:r>
              <a:rPr lang="en-US" altLang="en-US" dirty="0"/>
              <a:t>. </a:t>
            </a:r>
          </a:p>
          <a:p>
            <a:r>
              <a:rPr lang="en-US" altLang="en-US" dirty="0"/>
              <a:t>--Standard precautions to prevent contact with blood and body fluids and body substance isolations designed to reduce the risk of transmission of pathogens from moist body substances.</a:t>
            </a:r>
          </a:p>
          <a:p>
            <a:r>
              <a:rPr lang="en-US" altLang="en-US" dirty="0"/>
              <a:t>--Decontamination is disinfection or sterilization of articles containing etiologic agents to make them safe for use or disposal.  Disinfection is the selective elimination of certain undesirable microbes to prevent their transmission.  Sterilization is the complete destruction of microbial life.  Agents used for decontamination include bleach, formaldehyde, ethylene oxide, chlorine dioxide, ozone, hydrogen peroxide.</a:t>
            </a:r>
          </a:p>
          <a:p>
            <a:r>
              <a:rPr lang="en-US" altLang="en-US" dirty="0"/>
              <a:t>--Risk management procedures following the guidelines for conducting a risk assessment need to be followed when evaluating an incident involving biological weapons or bioterrorism.</a:t>
            </a:r>
          </a:p>
          <a:p>
            <a:r>
              <a:rPr lang="en-US" altLang="en-US" dirty="0"/>
              <a:t>--CDC, local agencies, medical community, law enforcement, the microbiologist and biological safety professional.  Can we foresee every eventuality?  Can we ever adequately be prepared?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31"/>
          <p:cNvSpPr>
            <a:spLocks noGrp="1" noChangeArrowheads="1"/>
          </p:cNvSpPr>
          <p:nvPr>
            <p:ph type="sldNum" sz="quarter" idx="5"/>
          </p:nvPr>
        </p:nvSpPr>
        <p:spPr>
          <a:noFill/>
        </p:spPr>
        <p:txBody>
          <a:bodyPr/>
          <a:lstStyle/>
          <a:p>
            <a:fld id="{8902DA07-CB0C-4F4C-AA6B-CA922BC40E91}" type="slidenum">
              <a:rPr lang="en-US"/>
              <a:pPr/>
              <a:t>3</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r>
              <a:rPr lang="en-US" sz="1050" dirty="0"/>
              <a:t>--A disease primarily of herbivores, but all mammals, including humans, are susceptible.  It is caused by </a:t>
            </a:r>
            <a:r>
              <a:rPr lang="en-US" sz="1050" i="1" dirty="0"/>
              <a:t>Bacillus </a:t>
            </a:r>
            <a:r>
              <a:rPr lang="en-US" sz="1050" i="1" dirty="0" err="1"/>
              <a:t>anthracis</a:t>
            </a:r>
            <a:r>
              <a:rPr lang="en-US" sz="1050" dirty="0"/>
              <a:t>, a Gram(+), </a:t>
            </a:r>
            <a:r>
              <a:rPr lang="en-US" sz="1050" dirty="0" err="1"/>
              <a:t>nonmotile</a:t>
            </a:r>
            <a:r>
              <a:rPr lang="en-US" sz="1050" dirty="0"/>
              <a:t>, aerobic, facultative anaerobic, spore-forming, rod-shaped bacterium. </a:t>
            </a:r>
          </a:p>
          <a:p>
            <a:r>
              <a:rPr lang="en-US" sz="1050" dirty="0"/>
              <a:t>--</a:t>
            </a:r>
            <a:r>
              <a:rPr lang="en-US" sz="1050" i="1" dirty="0"/>
              <a:t>B. </a:t>
            </a:r>
            <a:r>
              <a:rPr lang="en-US" sz="1050" i="1" dirty="0" err="1"/>
              <a:t>anthracis</a:t>
            </a:r>
            <a:r>
              <a:rPr lang="en-US" sz="1050" dirty="0"/>
              <a:t> was shown to be the etiological agent of anthrax in 1876</a:t>
            </a:r>
            <a:r>
              <a:rPr lang="en-US" sz="1050" baseline="0" dirty="0"/>
              <a:t> </a:t>
            </a:r>
            <a:r>
              <a:rPr lang="en-US" sz="1050" dirty="0"/>
              <a:t>through the work of Robert Koch. </a:t>
            </a:r>
          </a:p>
          <a:p>
            <a:r>
              <a:rPr lang="en-US" sz="1050" dirty="0"/>
              <a:t>-- Spores ingested by herbivores germinate within the host and produce the vegetative forms that multiply and express their virulence factors, killing the host.  Bacilli shed by the dying or dead animal </a:t>
            </a:r>
            <a:r>
              <a:rPr lang="en-US" sz="1050" dirty="0" err="1"/>
              <a:t>sporulate</a:t>
            </a:r>
            <a:r>
              <a:rPr lang="en-US" sz="1050" dirty="0"/>
              <a:t> on contact with air.  </a:t>
            </a:r>
          </a:p>
          <a:p>
            <a:r>
              <a:rPr lang="en-US" sz="1050" dirty="0"/>
              <a:t>--Because anthrax is typically a disease of animals but is capable of being transmitted to humans it is referred to as a zoonosis.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387822C3-5E9C-490D-96A4-AD45CB7E99CB}" type="slidenum">
              <a:rPr lang="en-US"/>
              <a:pPr/>
              <a:t>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r>
              <a:rPr lang="en-US" dirty="0"/>
              <a:t>This figure differs</a:t>
            </a:r>
            <a:r>
              <a:rPr lang="en-US" baseline="0" dirty="0"/>
              <a:t> slightly from one in Bauman text—general steps are the same with keys being unequal </a:t>
            </a:r>
            <a:r>
              <a:rPr lang="en-US" baseline="0" dirty="0" err="1"/>
              <a:t>septation</a:t>
            </a:r>
            <a:r>
              <a:rPr lang="en-US" baseline="0" dirty="0"/>
              <a:t> and engulfment of nuclear material in </a:t>
            </a:r>
            <a:r>
              <a:rPr lang="en-US" baseline="0" dirty="0" err="1"/>
              <a:t>forespore</a:t>
            </a:r>
            <a:r>
              <a:rPr lang="en-US" baseline="0" dirty="0"/>
              <a:t> which is then surrounded by a thick, resistant cell way that contains </a:t>
            </a:r>
            <a:r>
              <a:rPr lang="en-US" baseline="0" dirty="0" err="1"/>
              <a:t>dipicolinic</a:t>
            </a:r>
            <a:r>
              <a:rPr lang="en-US" baseline="0" dirty="0"/>
              <a:t> acid.</a:t>
            </a:r>
          </a:p>
          <a:p>
            <a:r>
              <a:rPr lang="en-US" baseline="0" dirty="0" err="1"/>
              <a:t>Endospores</a:t>
            </a:r>
            <a:r>
              <a:rPr lang="en-US" baseline="0" dirty="0"/>
              <a:t> are not reproductive spores but rather survival spores.</a:t>
            </a:r>
          </a:p>
          <a:p>
            <a:endParaRPr lang="en-US" baseline="0" dirty="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31"/>
          <p:cNvSpPr>
            <a:spLocks noGrp="1" noChangeArrowheads="1"/>
          </p:cNvSpPr>
          <p:nvPr>
            <p:ph type="sldNum" sz="quarter" idx="5"/>
          </p:nvPr>
        </p:nvSpPr>
        <p:spPr>
          <a:noFill/>
        </p:spPr>
        <p:txBody>
          <a:bodyPr/>
          <a:lstStyle/>
          <a:p>
            <a:fld id="{EA560F9A-0250-4230-8006-C478CA922CCB}" type="slidenum">
              <a:rPr lang="en-US"/>
              <a:pPr/>
              <a:t>5</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r>
              <a:rPr lang="en-US" dirty="0" err="1"/>
              <a:t>Exosporium</a:t>
            </a:r>
            <a:r>
              <a:rPr lang="en-US" dirty="0"/>
              <a:t> - A thin delicate covering made of protein. </a:t>
            </a:r>
            <a:br>
              <a:rPr lang="en-US" dirty="0"/>
            </a:br>
            <a:r>
              <a:rPr lang="en-US" dirty="0"/>
              <a:t>Spore coats - Composed of layers of spore specific proteins. </a:t>
            </a:r>
            <a:br>
              <a:rPr lang="en-US" dirty="0"/>
            </a:br>
            <a:r>
              <a:rPr lang="en-US" dirty="0"/>
              <a:t>Cortex - Composed of loosely linked peptidoglycan and contains </a:t>
            </a:r>
            <a:r>
              <a:rPr lang="en-US" dirty="0" err="1"/>
              <a:t>dipicolinic</a:t>
            </a:r>
            <a:r>
              <a:rPr lang="en-US" dirty="0"/>
              <a:t> acid (DPA), which is particular to all bacterial endospores. The DPA cross links with calcium ions embedded in the spore coat. This cross linkage greatly contributes to the extreme resistance capabilities of the endospores because it creates a highly impenetrable barrier. The calcium DPA cross linkages compose 10% of the dry weight of the endospores.</a:t>
            </a:r>
            <a:br>
              <a:rPr lang="en-US" dirty="0"/>
            </a:br>
            <a:endParaRPr lang="en-US" b="0" u="none" dirty="0">
              <a:solidFill>
                <a:schemeClr val="tx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31"/>
          <p:cNvSpPr>
            <a:spLocks noGrp="1" noChangeArrowheads="1"/>
          </p:cNvSpPr>
          <p:nvPr>
            <p:ph type="sldNum" sz="quarter" idx="5"/>
          </p:nvPr>
        </p:nvSpPr>
        <p:spPr>
          <a:noFill/>
        </p:spPr>
        <p:txBody>
          <a:bodyPr/>
          <a:lstStyle/>
          <a:p>
            <a:fld id="{906E82BD-9A46-43FB-A5EF-FF60A2F7FF41}" type="slidenum">
              <a:rPr lang="en-US"/>
              <a:pPr/>
              <a:t>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31"/>
          <p:cNvSpPr>
            <a:spLocks noGrp="1" noChangeArrowheads="1"/>
          </p:cNvSpPr>
          <p:nvPr>
            <p:ph type="sldNum" sz="quarter" idx="5"/>
          </p:nvPr>
        </p:nvSpPr>
        <p:spPr>
          <a:noFill/>
        </p:spPr>
        <p:txBody>
          <a:bodyPr/>
          <a:lstStyle/>
          <a:p>
            <a:fld id="{E343E22B-5311-467F-90A1-129E687B54EB}" type="slidenum">
              <a:rPr lang="en-US"/>
              <a:pPr/>
              <a:t>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xfrm>
            <a:off x="934720" y="4183380"/>
            <a:ext cx="5140960" cy="4725670"/>
          </a:xfrm>
          <a:noFill/>
          <a:ln/>
        </p:spPr>
        <p:txBody>
          <a:bodyPr/>
          <a:lstStyle/>
          <a:p>
            <a:r>
              <a:rPr lang="en-US" sz="1100" dirty="0"/>
              <a:t>--Spores have to enter the body of the human host to effect an infection.  The spores can enter via a minor abrasion, an insect bite, by eating contaminated meat, or inhaling airborne spores.  There are three forms of human infection normally observed: 1) cutaneous, 2) gastrointestinal, 3) inhalational (pulmonary).  Each of the forms can progress to fatal systemic anthrax.</a:t>
            </a:r>
          </a:p>
          <a:p>
            <a:r>
              <a:rPr lang="en-US" sz="1100" dirty="0"/>
              <a:t>The most common form is </a:t>
            </a:r>
            <a:r>
              <a:rPr lang="en-US" sz="1100" dirty="0" err="1"/>
              <a:t>cutaneous</a:t>
            </a:r>
            <a:r>
              <a:rPr lang="en-US" sz="1100" dirty="0"/>
              <a:t>.  It is first manifested as a small pimple that develops, within a few days, into a painless black </a:t>
            </a:r>
            <a:r>
              <a:rPr lang="en-US" sz="1100" dirty="0" err="1"/>
              <a:t>eschar</a:t>
            </a:r>
            <a:r>
              <a:rPr lang="en-US" sz="1100" dirty="0"/>
              <a:t> (a scab formed especially after a burn) characteristic of anthrax.  The lesions are always accompanied by substantial edema.</a:t>
            </a:r>
          </a:p>
          <a:p>
            <a:r>
              <a:rPr lang="en-US" sz="1100" dirty="0"/>
              <a:t>The gastrointestinal and inhalation forms are insidious at first, with mild symptoms of gastroenteritis, slight fever, and flu-like symptoms.  Early diagnosis is difficult and the disease abruptly develops into a systemic form that becomes resistant to medical treatment and proves to be rapidly fatal, with shock-like symptoms, sepsis (infected with pus producing organisms), and respiratory failure.</a:t>
            </a:r>
          </a:p>
          <a:p>
            <a:r>
              <a:rPr lang="en-US" sz="1100" dirty="0"/>
              <a:t>--Virulent strains carry two large plasmids, pX01 and pX02, that encode the primary virulence factors, toxin production and capsule formation.  pX01 carries the structural toxin genes; pX02 carries genes that encode capsule synthesis and degradation.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4352BD13-0052-478F-99F4-E54B92B834B5}" type="slidenum">
              <a:rPr lang="en-US"/>
              <a:pPr/>
              <a:t>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r>
              <a:rPr lang="en-US"/>
              <a:t>Stained </a:t>
            </a:r>
            <a:r>
              <a:rPr lang="en-US" i="1"/>
              <a:t>B. anthracis</a:t>
            </a:r>
            <a:r>
              <a:rPr lang="en-US"/>
              <a:t> cells with spores from culture.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649B0E3-AC43-4323-97EC-4FE0119D42DB}"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en-US"/>
            </a:p>
          </p:txBody>
        </p:sp>
        <p:sp>
          <p:nvSpPr>
            <p:cNvPr id="6" name="Rectangle 4" descr="mutegras"/>
            <p:cNvSpPr>
              <a:spLocks noChangeArrowheads="1"/>
            </p:cNvSpPr>
            <p:nvPr/>
          </p:nvSpPr>
          <p:spPr bwMode="ltGray">
            <a:xfrm>
              <a:off x="0" y="0"/>
              <a:ext cx="5760" cy="2304"/>
            </a:xfrm>
            <a:prstGeom prst="rect">
              <a:avLst/>
            </a:prstGeom>
            <a:blipFill dpi="0" rotWithShape="0">
              <a:blip r:embed="rId2" cstate="print"/>
              <a:srcRect/>
              <a:tile tx="0" ty="0" sx="100000" sy="100000" flip="none" algn="tl"/>
            </a:blipFill>
            <a:ln w="9525">
              <a:noFill/>
              <a:miter lim="800000"/>
              <a:headEnd/>
              <a:tailEnd/>
            </a:ln>
          </p:spPr>
          <p:txBody>
            <a:bodyPr wrap="none" anchor="ctr"/>
            <a:lstStyle/>
            <a:p>
              <a:pPr>
                <a:defRPr/>
              </a:pPr>
              <a:endParaRPr lang="en-US"/>
            </a:p>
          </p:txBody>
        </p:sp>
        <p:sp>
          <p:nvSpPr>
            <p:cNvPr id="7" name="Line 5"/>
            <p:cNvSpPr>
              <a:spLocks noChangeShapeType="1"/>
            </p:cNvSpPr>
            <p:nvPr/>
          </p:nvSpPr>
          <p:spPr bwMode="ltGray">
            <a:xfrm>
              <a:off x="0" y="2304"/>
              <a:ext cx="5760" cy="1"/>
            </a:xfrm>
            <a:prstGeom prst="line">
              <a:avLst/>
            </a:prstGeom>
            <a:noFill/>
            <a:ln w="19050">
              <a:solidFill>
                <a:schemeClr val="bg2"/>
              </a:solidFill>
              <a:round/>
              <a:headEnd/>
              <a:tailEnd/>
            </a:ln>
          </p:spPr>
          <p:txBody>
            <a:bodyPr wrap="none" anchor="ctr"/>
            <a:lstStyle/>
            <a:p>
              <a:pPr>
                <a:defRPr/>
              </a:pPr>
              <a:endParaRPr lang="en-US"/>
            </a:p>
          </p:txBody>
        </p:sp>
        <p:sp>
          <p:nvSpPr>
            <p:cNvPr id="8" name="Rectangle 6" descr="mutegras"/>
            <p:cNvSpPr>
              <a:spLocks noChangeArrowheads="1"/>
            </p:cNvSpPr>
            <p:nvPr/>
          </p:nvSpPr>
          <p:spPr bwMode="ltGray">
            <a:xfrm>
              <a:off x="0" y="4128"/>
              <a:ext cx="5760" cy="192"/>
            </a:xfrm>
            <a:prstGeom prst="rect">
              <a:avLst/>
            </a:prstGeom>
            <a:blipFill dpi="0" rotWithShape="0">
              <a:blip r:embed="rId2" cstate="print"/>
              <a:srcRect/>
              <a:tile tx="0" ty="0" sx="100000" sy="100000" flip="none" algn="tl"/>
            </a:blipFill>
            <a:ln w="9525">
              <a:noFill/>
              <a:miter lim="800000"/>
              <a:headEnd/>
              <a:tailEnd/>
            </a:ln>
          </p:spPr>
          <p:txBody>
            <a:bodyPr wrap="none" anchor="ctr"/>
            <a:lstStyle/>
            <a:p>
              <a:pPr>
                <a:defRPr/>
              </a:pPr>
              <a:endParaRPr lang="en-US"/>
            </a:p>
          </p:txBody>
        </p:sp>
        <p:sp>
          <p:nvSpPr>
            <p:cNvPr id="9" name="Line 7"/>
            <p:cNvSpPr>
              <a:spLocks noChangeShapeType="1"/>
            </p:cNvSpPr>
            <p:nvPr/>
          </p:nvSpPr>
          <p:spPr bwMode="ltGray">
            <a:xfrm>
              <a:off x="0" y="4128"/>
              <a:ext cx="5760" cy="1"/>
            </a:xfrm>
            <a:prstGeom prst="line">
              <a:avLst/>
            </a:prstGeom>
            <a:noFill/>
            <a:ln w="19050">
              <a:solidFill>
                <a:schemeClr val="bg2"/>
              </a:solidFill>
              <a:round/>
              <a:headEnd/>
              <a:tailEnd/>
            </a:ln>
          </p:spPr>
          <p:txBody>
            <a:bodyPr wrap="none" anchor="ctr"/>
            <a:lstStyle/>
            <a:p>
              <a:pPr>
                <a:defRPr/>
              </a:pPr>
              <a:endParaRPr lang="en-US"/>
            </a:p>
          </p:txBody>
        </p:sp>
        <p:sp>
          <p:nvSpPr>
            <p:cNvPr id="10" name="Rectangle 8"/>
            <p:cNvSpPr>
              <a:spLocks noChangeArrowheads="1"/>
            </p:cNvSpPr>
            <p:nvPr/>
          </p:nvSpPr>
          <p:spPr bwMode="ltGray">
            <a:xfrm>
              <a:off x="384" y="1584"/>
              <a:ext cx="5376" cy="432"/>
            </a:xfrm>
            <a:prstGeom prst="rect">
              <a:avLst/>
            </a:prstGeom>
            <a:solidFill>
              <a:schemeClr val="hlink">
                <a:alpha val="50000"/>
              </a:schemeClr>
            </a:solidFill>
            <a:ln w="9525">
              <a:noFill/>
              <a:miter lim="800000"/>
              <a:headEnd/>
              <a:tailEnd/>
            </a:ln>
          </p:spPr>
          <p:txBody>
            <a:bodyPr wrap="none" anchor="ctr"/>
            <a:lstStyle/>
            <a:p>
              <a:pPr>
                <a:defRPr/>
              </a:pPr>
              <a:endParaRPr lang="en-US"/>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r>
              <a:rPr lang="en-US"/>
              <a:t>Click to edit Master subtitle style</a:t>
            </a:r>
          </a:p>
        </p:txBody>
      </p:sp>
      <p:sp>
        <p:nvSpPr>
          <p:cNvPr id="11" name="Rectangle 11"/>
          <p:cNvSpPr>
            <a:spLocks noGrp="1" noChangeArrowheads="1"/>
          </p:cNvSpPr>
          <p:nvPr>
            <p:ph type="dt" sz="half" idx="10"/>
          </p:nvPr>
        </p:nvSpPr>
        <p:spPr>
          <a:xfrm>
            <a:off x="685800" y="6248400"/>
            <a:ext cx="1905000" cy="457200"/>
          </a:xfrm>
        </p:spPr>
        <p:txBody>
          <a:bodyPr/>
          <a:lstStyle>
            <a:lvl1pPr>
              <a:defRPr smtClean="0">
                <a:solidFill>
                  <a:srgbClr val="003300"/>
                </a:solidFill>
              </a:defRPr>
            </a:lvl1pPr>
          </a:lstStyle>
          <a:p>
            <a:pPr>
              <a:defRPr/>
            </a:pPr>
            <a:endParaRPr lang="en-US"/>
          </a:p>
        </p:txBody>
      </p:sp>
      <p:sp>
        <p:nvSpPr>
          <p:cNvPr id="12" name="Rectangle 12"/>
          <p:cNvSpPr>
            <a:spLocks noGrp="1" noChangeArrowheads="1"/>
          </p:cNvSpPr>
          <p:nvPr>
            <p:ph type="ftr" sz="quarter" idx="11"/>
          </p:nvPr>
        </p:nvSpPr>
        <p:spPr>
          <a:xfrm>
            <a:off x="3124200" y="6248400"/>
            <a:ext cx="2895600" cy="457200"/>
          </a:xfrm>
        </p:spPr>
        <p:txBody>
          <a:bodyPr/>
          <a:lstStyle>
            <a:lvl1pPr>
              <a:defRPr smtClean="0">
                <a:solidFill>
                  <a:srgbClr val="003300"/>
                </a:solidFill>
              </a:defRPr>
            </a:lvl1pPr>
          </a:lstStyle>
          <a:p>
            <a:pPr>
              <a:defRPr/>
            </a:pPr>
            <a:endParaRPr lang="en-US"/>
          </a:p>
        </p:txBody>
      </p:sp>
      <p:sp>
        <p:nvSpPr>
          <p:cNvPr id="13" name="Rectangle 13"/>
          <p:cNvSpPr>
            <a:spLocks noGrp="1" noChangeArrowheads="1"/>
          </p:cNvSpPr>
          <p:nvPr>
            <p:ph type="sldNum" sz="quarter" idx="12"/>
          </p:nvPr>
        </p:nvSpPr>
        <p:spPr>
          <a:xfrm>
            <a:off x="6553200" y="6248400"/>
            <a:ext cx="1905000" cy="457200"/>
          </a:xfrm>
        </p:spPr>
        <p:txBody>
          <a:bodyPr/>
          <a:lstStyle>
            <a:lvl1pPr>
              <a:defRPr smtClean="0">
                <a:solidFill>
                  <a:srgbClr val="003300"/>
                </a:solidFill>
              </a:defRPr>
            </a:lvl1pPr>
          </a:lstStyle>
          <a:p>
            <a:pPr>
              <a:defRPr/>
            </a:pPr>
            <a:fld id="{A9945A13-71FE-4A02-9066-9DAEF8B20B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F6D9156A-E90E-42EC-BAE1-4ADB4992EDA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6B6FE12F-A6F5-4487-8FD4-E6489E7FAFC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3076" name="Rectangle 4" descr="mutegras"/>
            <p:cNvSpPr>
              <a:spLocks noChangeArrowheads="1"/>
            </p:cNvSpPr>
            <p:nvPr/>
          </p:nvSpPr>
          <p:spPr bwMode="ltGray">
            <a:xfrm>
              <a:off x="0" y="0"/>
              <a:ext cx="5760" cy="2304"/>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7" name="Line 5"/>
            <p:cNvSpPr>
              <a:spLocks noChangeShapeType="1"/>
            </p:cNvSpPr>
            <p:nvPr/>
          </p:nvSpPr>
          <p:spPr bwMode="ltGray">
            <a:xfrm>
              <a:off x="0" y="2304"/>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78" name="Rectangle 6" descr="mutegras"/>
            <p:cNvSpPr>
              <a:spLocks noChangeArrowheads="1"/>
            </p:cNvSpPr>
            <p:nvPr/>
          </p:nvSpPr>
          <p:spPr bwMode="ltGray">
            <a:xfrm>
              <a:off x="0" y="4128"/>
              <a:ext cx="5760" cy="19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9" name="Line 7"/>
            <p:cNvSpPr>
              <a:spLocks noChangeShapeType="1"/>
            </p:cNvSpPr>
            <p:nvPr/>
          </p:nvSpPr>
          <p:spPr bwMode="ltGray">
            <a:xfrm>
              <a:off x="0" y="4128"/>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80" name="Rectangle 8"/>
            <p:cNvSpPr>
              <a:spLocks noChangeArrowheads="1"/>
            </p:cNvSpPr>
            <p:nvPr/>
          </p:nvSpPr>
          <p:spPr bwMode="ltGray">
            <a:xfrm>
              <a:off x="384" y="1584"/>
              <a:ext cx="5376" cy="432"/>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pPr lvl="0"/>
            <a:r>
              <a:rPr lang="en-US" altLang="en-US" noProof="0"/>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pPr lvl="0"/>
            <a:r>
              <a:rPr lang="en-US" altLang="en-US" noProof="0"/>
              <a:t>Click to edit Master subtitle style</a:t>
            </a:r>
          </a:p>
        </p:txBody>
      </p:sp>
      <p:sp>
        <p:nvSpPr>
          <p:cNvPr id="3083" name="Rectangle 11"/>
          <p:cNvSpPr>
            <a:spLocks noGrp="1" noChangeArrowheads="1"/>
          </p:cNvSpPr>
          <p:nvPr>
            <p:ph type="dt" sz="half" idx="2"/>
          </p:nvPr>
        </p:nvSpPr>
        <p:spPr>
          <a:xfrm>
            <a:off x="685800" y="6248400"/>
            <a:ext cx="1905000" cy="457200"/>
          </a:xfrm>
        </p:spPr>
        <p:txBody>
          <a:bodyPr/>
          <a:lstStyle>
            <a:lvl1pPr>
              <a:defRPr>
                <a:solidFill>
                  <a:srgbClr val="003300"/>
                </a:solidFill>
              </a:defRPr>
            </a:lvl1pPr>
          </a:lstStyle>
          <a:p>
            <a:endParaRPr lang="en-US" altLang="en-US"/>
          </a:p>
        </p:txBody>
      </p:sp>
      <p:sp>
        <p:nvSpPr>
          <p:cNvPr id="3084" name="Rectangle 12"/>
          <p:cNvSpPr>
            <a:spLocks noGrp="1" noChangeArrowheads="1"/>
          </p:cNvSpPr>
          <p:nvPr>
            <p:ph type="ftr" sz="quarter" idx="3"/>
          </p:nvPr>
        </p:nvSpPr>
        <p:spPr>
          <a:xfrm>
            <a:off x="3124200" y="6248400"/>
            <a:ext cx="2895600" cy="457200"/>
          </a:xfrm>
        </p:spPr>
        <p:txBody>
          <a:bodyPr/>
          <a:lstStyle>
            <a:lvl1pPr>
              <a:defRPr>
                <a:solidFill>
                  <a:srgbClr val="003300"/>
                </a:solidFill>
              </a:defRPr>
            </a:lvl1pPr>
          </a:lstStyle>
          <a:p>
            <a:endParaRPr lang="en-US" altLang="en-US"/>
          </a:p>
        </p:txBody>
      </p:sp>
      <p:sp>
        <p:nvSpPr>
          <p:cNvPr id="3085" name="Rectangle 13"/>
          <p:cNvSpPr>
            <a:spLocks noGrp="1" noChangeArrowheads="1"/>
          </p:cNvSpPr>
          <p:nvPr>
            <p:ph type="sldNum" sz="quarter" idx="4"/>
          </p:nvPr>
        </p:nvSpPr>
        <p:spPr>
          <a:xfrm>
            <a:off x="6553200" y="6248400"/>
            <a:ext cx="1905000" cy="457200"/>
          </a:xfrm>
        </p:spPr>
        <p:txBody>
          <a:bodyPr/>
          <a:lstStyle>
            <a:lvl1pPr>
              <a:defRPr>
                <a:solidFill>
                  <a:srgbClr val="003300"/>
                </a:solidFill>
              </a:defRPr>
            </a:lvl1pPr>
          </a:lstStyle>
          <a:p>
            <a:fld id="{A24E3B66-4858-4130-8041-AAA82A698DAE}" type="slidenum">
              <a:rPr lang="en-US" altLang="en-US"/>
              <a:pPr/>
              <a:t>‹#›</a:t>
            </a:fld>
            <a:endParaRPr lang="en-US" altLang="en-US"/>
          </a:p>
        </p:txBody>
      </p:sp>
    </p:spTree>
    <p:extLst>
      <p:ext uri="{BB962C8B-B14F-4D97-AF65-F5344CB8AC3E}">
        <p14:creationId xmlns:p14="http://schemas.microsoft.com/office/powerpoint/2010/main" val="1530370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75C734FD-6DDB-46F6-A91E-1F1F656C0BBE}"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576992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40A3EB62-6050-463A-8D8B-92B430D6E83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934964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A6F99E20-6AFC-4338-B9D5-32548C4BD73B}"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4839374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33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3300"/>
              </a:solidFill>
            </a:endParaRPr>
          </a:p>
        </p:txBody>
      </p:sp>
      <p:sp>
        <p:nvSpPr>
          <p:cNvPr id="9" name="Slide Number Placeholder 8"/>
          <p:cNvSpPr>
            <a:spLocks noGrp="1"/>
          </p:cNvSpPr>
          <p:nvPr>
            <p:ph type="sldNum" sz="quarter" idx="12"/>
          </p:nvPr>
        </p:nvSpPr>
        <p:spPr/>
        <p:txBody>
          <a:bodyPr/>
          <a:lstStyle>
            <a:lvl1pPr>
              <a:defRPr/>
            </a:lvl1pPr>
          </a:lstStyle>
          <a:p>
            <a:fld id="{26DDF9AE-063A-4556-8A14-F760B6554E1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926049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33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3300"/>
              </a:solidFill>
            </a:endParaRPr>
          </a:p>
        </p:txBody>
      </p:sp>
      <p:sp>
        <p:nvSpPr>
          <p:cNvPr id="5" name="Slide Number Placeholder 4"/>
          <p:cNvSpPr>
            <a:spLocks noGrp="1"/>
          </p:cNvSpPr>
          <p:nvPr>
            <p:ph type="sldNum" sz="quarter" idx="12"/>
          </p:nvPr>
        </p:nvSpPr>
        <p:spPr/>
        <p:txBody>
          <a:bodyPr/>
          <a:lstStyle>
            <a:lvl1pPr>
              <a:defRPr/>
            </a:lvl1pPr>
          </a:lstStyle>
          <a:p>
            <a:fld id="{EB337F3D-B90D-487B-A743-5C20DD9C3C73}"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744056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33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3300"/>
              </a:solidFill>
            </a:endParaRPr>
          </a:p>
        </p:txBody>
      </p:sp>
      <p:sp>
        <p:nvSpPr>
          <p:cNvPr id="4" name="Slide Number Placeholder 3"/>
          <p:cNvSpPr>
            <a:spLocks noGrp="1"/>
          </p:cNvSpPr>
          <p:nvPr>
            <p:ph type="sldNum" sz="quarter" idx="12"/>
          </p:nvPr>
        </p:nvSpPr>
        <p:spPr/>
        <p:txBody>
          <a:bodyPr/>
          <a:lstStyle>
            <a:lvl1pPr>
              <a:defRPr/>
            </a:lvl1pPr>
          </a:lstStyle>
          <a:p>
            <a:fld id="{3032BB39-0660-4DF0-BD3E-8B3E902F17F6}"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135808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5EBF5E7F-3E9C-4980-A5EF-144B12546C61}"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62053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CE27B97C-6DCE-4D13-907A-96C341578F4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FA347D9E-A989-4E07-8A9A-3A33BE16E9A9}"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8984278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9DE83BC0-AD8F-49B0-A149-88DCF15B3BB8}"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791711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29CEB956-2FA4-4E4B-B09C-96BAD0E686E4}"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346771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3076" name="Rectangle 4" descr="mutegras"/>
            <p:cNvSpPr>
              <a:spLocks noChangeArrowheads="1"/>
            </p:cNvSpPr>
            <p:nvPr/>
          </p:nvSpPr>
          <p:spPr bwMode="ltGray">
            <a:xfrm>
              <a:off x="0" y="0"/>
              <a:ext cx="5760" cy="2304"/>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7" name="Line 5"/>
            <p:cNvSpPr>
              <a:spLocks noChangeShapeType="1"/>
            </p:cNvSpPr>
            <p:nvPr/>
          </p:nvSpPr>
          <p:spPr bwMode="ltGray">
            <a:xfrm>
              <a:off x="0" y="2304"/>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78" name="Rectangle 6" descr="mutegras"/>
            <p:cNvSpPr>
              <a:spLocks noChangeArrowheads="1"/>
            </p:cNvSpPr>
            <p:nvPr/>
          </p:nvSpPr>
          <p:spPr bwMode="ltGray">
            <a:xfrm>
              <a:off x="0" y="4128"/>
              <a:ext cx="5760" cy="19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9" name="Line 7"/>
            <p:cNvSpPr>
              <a:spLocks noChangeShapeType="1"/>
            </p:cNvSpPr>
            <p:nvPr/>
          </p:nvSpPr>
          <p:spPr bwMode="ltGray">
            <a:xfrm>
              <a:off x="0" y="4128"/>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80" name="Rectangle 8"/>
            <p:cNvSpPr>
              <a:spLocks noChangeArrowheads="1"/>
            </p:cNvSpPr>
            <p:nvPr/>
          </p:nvSpPr>
          <p:spPr bwMode="ltGray">
            <a:xfrm>
              <a:off x="384" y="1584"/>
              <a:ext cx="5376" cy="432"/>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pPr lvl="0"/>
            <a:r>
              <a:rPr lang="en-US" altLang="en-US" noProof="0"/>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pPr lvl="0"/>
            <a:r>
              <a:rPr lang="en-US" altLang="en-US" noProof="0"/>
              <a:t>Click to edit Master subtitle style</a:t>
            </a:r>
          </a:p>
        </p:txBody>
      </p:sp>
      <p:sp>
        <p:nvSpPr>
          <p:cNvPr id="3083" name="Rectangle 11"/>
          <p:cNvSpPr>
            <a:spLocks noGrp="1" noChangeArrowheads="1"/>
          </p:cNvSpPr>
          <p:nvPr>
            <p:ph type="dt" sz="half" idx="2"/>
          </p:nvPr>
        </p:nvSpPr>
        <p:spPr>
          <a:xfrm>
            <a:off x="685800" y="6248400"/>
            <a:ext cx="1905000" cy="457200"/>
          </a:xfrm>
        </p:spPr>
        <p:txBody>
          <a:bodyPr/>
          <a:lstStyle>
            <a:lvl1pPr>
              <a:defRPr>
                <a:solidFill>
                  <a:srgbClr val="003300"/>
                </a:solidFill>
              </a:defRPr>
            </a:lvl1pPr>
          </a:lstStyle>
          <a:p>
            <a:endParaRPr lang="en-US" altLang="en-US"/>
          </a:p>
        </p:txBody>
      </p:sp>
      <p:sp>
        <p:nvSpPr>
          <p:cNvPr id="3084" name="Rectangle 12"/>
          <p:cNvSpPr>
            <a:spLocks noGrp="1" noChangeArrowheads="1"/>
          </p:cNvSpPr>
          <p:nvPr>
            <p:ph type="ftr" sz="quarter" idx="3"/>
          </p:nvPr>
        </p:nvSpPr>
        <p:spPr>
          <a:xfrm>
            <a:off x="3124200" y="6248400"/>
            <a:ext cx="2895600" cy="457200"/>
          </a:xfrm>
        </p:spPr>
        <p:txBody>
          <a:bodyPr/>
          <a:lstStyle>
            <a:lvl1pPr>
              <a:defRPr>
                <a:solidFill>
                  <a:srgbClr val="003300"/>
                </a:solidFill>
              </a:defRPr>
            </a:lvl1pPr>
          </a:lstStyle>
          <a:p>
            <a:endParaRPr lang="en-US" altLang="en-US"/>
          </a:p>
        </p:txBody>
      </p:sp>
      <p:sp>
        <p:nvSpPr>
          <p:cNvPr id="3085" name="Rectangle 13"/>
          <p:cNvSpPr>
            <a:spLocks noGrp="1" noChangeArrowheads="1"/>
          </p:cNvSpPr>
          <p:nvPr>
            <p:ph type="sldNum" sz="quarter" idx="4"/>
          </p:nvPr>
        </p:nvSpPr>
        <p:spPr>
          <a:xfrm>
            <a:off x="6553200" y="6248400"/>
            <a:ext cx="1905000" cy="457200"/>
          </a:xfrm>
        </p:spPr>
        <p:txBody>
          <a:bodyPr/>
          <a:lstStyle>
            <a:lvl1pPr>
              <a:defRPr>
                <a:solidFill>
                  <a:srgbClr val="003300"/>
                </a:solidFill>
              </a:defRPr>
            </a:lvl1pPr>
          </a:lstStyle>
          <a:p>
            <a:fld id="{A24E3B66-4858-4130-8041-AAA82A698DAE}" type="slidenum">
              <a:rPr lang="en-US" altLang="en-US"/>
              <a:pPr/>
              <a:t>‹#›</a:t>
            </a:fld>
            <a:endParaRPr lang="en-US" altLang="en-US"/>
          </a:p>
        </p:txBody>
      </p:sp>
    </p:spTree>
    <p:extLst>
      <p:ext uri="{BB962C8B-B14F-4D97-AF65-F5344CB8AC3E}">
        <p14:creationId xmlns:p14="http://schemas.microsoft.com/office/powerpoint/2010/main" val="722969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75C734FD-6DDB-46F6-A91E-1F1F656C0BBE}"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9144180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40A3EB62-6050-463A-8D8B-92B430D6E83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8383920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A6F99E20-6AFC-4338-B9D5-32548C4BD73B}"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901205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33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3300"/>
              </a:solidFill>
            </a:endParaRPr>
          </a:p>
        </p:txBody>
      </p:sp>
      <p:sp>
        <p:nvSpPr>
          <p:cNvPr id="9" name="Slide Number Placeholder 8"/>
          <p:cNvSpPr>
            <a:spLocks noGrp="1"/>
          </p:cNvSpPr>
          <p:nvPr>
            <p:ph type="sldNum" sz="quarter" idx="12"/>
          </p:nvPr>
        </p:nvSpPr>
        <p:spPr/>
        <p:txBody>
          <a:bodyPr/>
          <a:lstStyle>
            <a:lvl1pPr>
              <a:defRPr/>
            </a:lvl1pPr>
          </a:lstStyle>
          <a:p>
            <a:fld id="{26DDF9AE-063A-4556-8A14-F760B6554E1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2531257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33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3300"/>
              </a:solidFill>
            </a:endParaRPr>
          </a:p>
        </p:txBody>
      </p:sp>
      <p:sp>
        <p:nvSpPr>
          <p:cNvPr id="5" name="Slide Number Placeholder 4"/>
          <p:cNvSpPr>
            <a:spLocks noGrp="1"/>
          </p:cNvSpPr>
          <p:nvPr>
            <p:ph type="sldNum" sz="quarter" idx="12"/>
          </p:nvPr>
        </p:nvSpPr>
        <p:spPr/>
        <p:txBody>
          <a:bodyPr/>
          <a:lstStyle>
            <a:lvl1pPr>
              <a:defRPr/>
            </a:lvl1pPr>
          </a:lstStyle>
          <a:p>
            <a:fld id="{EB337F3D-B90D-487B-A743-5C20DD9C3C73}"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1402563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33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3300"/>
              </a:solidFill>
            </a:endParaRPr>
          </a:p>
        </p:txBody>
      </p:sp>
      <p:sp>
        <p:nvSpPr>
          <p:cNvPr id="4" name="Slide Number Placeholder 3"/>
          <p:cNvSpPr>
            <a:spLocks noGrp="1"/>
          </p:cNvSpPr>
          <p:nvPr>
            <p:ph type="sldNum" sz="quarter" idx="12"/>
          </p:nvPr>
        </p:nvSpPr>
        <p:spPr/>
        <p:txBody>
          <a:bodyPr/>
          <a:lstStyle>
            <a:lvl1pPr>
              <a:defRPr/>
            </a:lvl1pPr>
          </a:lstStyle>
          <a:p>
            <a:fld id="{3032BB39-0660-4DF0-BD3E-8B3E902F17F6}"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75498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
          <p:cNvSpPr>
            <a:spLocks noGrp="1" noChangeArrowheads="1"/>
          </p:cNvSpPr>
          <p:nvPr>
            <p:ph type="dt" sz="half" idx="10"/>
          </p:nvPr>
        </p:nvSpPr>
        <p:spPr>
          <a:ln/>
        </p:spPr>
        <p:txBody>
          <a:bodyPr/>
          <a:lstStyle>
            <a:lvl1pPr>
              <a:defRPr/>
            </a:lvl1pPr>
          </a:lstStyle>
          <a:p>
            <a:pPr>
              <a:defRPr/>
            </a:pPr>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
        <p:nvSpPr>
          <p:cNvPr id="6" name="Rectangle 12"/>
          <p:cNvSpPr>
            <a:spLocks noGrp="1" noChangeArrowheads="1"/>
          </p:cNvSpPr>
          <p:nvPr>
            <p:ph type="sldNum" sz="quarter" idx="12"/>
          </p:nvPr>
        </p:nvSpPr>
        <p:spPr>
          <a:ln/>
        </p:spPr>
        <p:txBody>
          <a:bodyPr/>
          <a:lstStyle>
            <a:lvl1pPr>
              <a:defRPr/>
            </a:lvl1pPr>
          </a:lstStyle>
          <a:p>
            <a:pPr>
              <a:defRPr/>
            </a:pPr>
            <a:fld id="{C22C1314-AA18-450B-9B59-39D5D9683E30}"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5EBF5E7F-3E9C-4980-A5EF-144B12546C61}"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41576641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FA347D9E-A989-4E07-8A9A-3A33BE16E9A9}"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4092919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9DE83BC0-AD8F-49B0-A149-88DCF15B3BB8}"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3549537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29CEB956-2FA4-4E4B-B09C-96BAD0E686E4}"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9116536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3076" name="Rectangle 4" descr="mutegras"/>
            <p:cNvSpPr>
              <a:spLocks noChangeArrowheads="1"/>
            </p:cNvSpPr>
            <p:nvPr/>
          </p:nvSpPr>
          <p:spPr bwMode="ltGray">
            <a:xfrm>
              <a:off x="0" y="0"/>
              <a:ext cx="5760" cy="2304"/>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7" name="Line 5"/>
            <p:cNvSpPr>
              <a:spLocks noChangeShapeType="1"/>
            </p:cNvSpPr>
            <p:nvPr/>
          </p:nvSpPr>
          <p:spPr bwMode="ltGray">
            <a:xfrm>
              <a:off x="0" y="2304"/>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78" name="Rectangle 6" descr="mutegras"/>
            <p:cNvSpPr>
              <a:spLocks noChangeArrowheads="1"/>
            </p:cNvSpPr>
            <p:nvPr/>
          </p:nvSpPr>
          <p:spPr bwMode="ltGray">
            <a:xfrm>
              <a:off x="0" y="4128"/>
              <a:ext cx="5760" cy="19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9" name="Line 7"/>
            <p:cNvSpPr>
              <a:spLocks noChangeShapeType="1"/>
            </p:cNvSpPr>
            <p:nvPr/>
          </p:nvSpPr>
          <p:spPr bwMode="ltGray">
            <a:xfrm>
              <a:off x="0" y="4128"/>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80" name="Rectangle 8"/>
            <p:cNvSpPr>
              <a:spLocks noChangeArrowheads="1"/>
            </p:cNvSpPr>
            <p:nvPr/>
          </p:nvSpPr>
          <p:spPr bwMode="ltGray">
            <a:xfrm>
              <a:off x="384" y="1584"/>
              <a:ext cx="5376" cy="432"/>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pPr lvl="0"/>
            <a:r>
              <a:rPr lang="en-US" altLang="en-US" noProof="0"/>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pPr lvl="0"/>
            <a:r>
              <a:rPr lang="en-US" altLang="en-US" noProof="0"/>
              <a:t>Click to edit Master subtitle style</a:t>
            </a:r>
          </a:p>
        </p:txBody>
      </p:sp>
      <p:sp>
        <p:nvSpPr>
          <p:cNvPr id="3083" name="Rectangle 11"/>
          <p:cNvSpPr>
            <a:spLocks noGrp="1" noChangeArrowheads="1"/>
          </p:cNvSpPr>
          <p:nvPr>
            <p:ph type="dt" sz="half" idx="2"/>
          </p:nvPr>
        </p:nvSpPr>
        <p:spPr>
          <a:xfrm>
            <a:off x="685800" y="6248400"/>
            <a:ext cx="1905000" cy="457200"/>
          </a:xfrm>
        </p:spPr>
        <p:txBody>
          <a:bodyPr/>
          <a:lstStyle>
            <a:lvl1pPr>
              <a:defRPr>
                <a:solidFill>
                  <a:srgbClr val="003300"/>
                </a:solidFill>
              </a:defRPr>
            </a:lvl1pPr>
          </a:lstStyle>
          <a:p>
            <a:endParaRPr lang="en-US" altLang="en-US"/>
          </a:p>
        </p:txBody>
      </p:sp>
      <p:sp>
        <p:nvSpPr>
          <p:cNvPr id="3084" name="Rectangle 12"/>
          <p:cNvSpPr>
            <a:spLocks noGrp="1" noChangeArrowheads="1"/>
          </p:cNvSpPr>
          <p:nvPr>
            <p:ph type="ftr" sz="quarter" idx="3"/>
          </p:nvPr>
        </p:nvSpPr>
        <p:spPr>
          <a:xfrm>
            <a:off x="3124200" y="6248400"/>
            <a:ext cx="2895600" cy="457200"/>
          </a:xfrm>
        </p:spPr>
        <p:txBody>
          <a:bodyPr/>
          <a:lstStyle>
            <a:lvl1pPr>
              <a:defRPr>
                <a:solidFill>
                  <a:srgbClr val="003300"/>
                </a:solidFill>
              </a:defRPr>
            </a:lvl1pPr>
          </a:lstStyle>
          <a:p>
            <a:endParaRPr lang="en-US" altLang="en-US"/>
          </a:p>
        </p:txBody>
      </p:sp>
      <p:sp>
        <p:nvSpPr>
          <p:cNvPr id="3085" name="Rectangle 13"/>
          <p:cNvSpPr>
            <a:spLocks noGrp="1" noChangeArrowheads="1"/>
          </p:cNvSpPr>
          <p:nvPr>
            <p:ph type="sldNum" sz="quarter" idx="4"/>
          </p:nvPr>
        </p:nvSpPr>
        <p:spPr>
          <a:xfrm>
            <a:off x="6553200" y="6248400"/>
            <a:ext cx="1905000" cy="457200"/>
          </a:xfrm>
        </p:spPr>
        <p:txBody>
          <a:bodyPr/>
          <a:lstStyle>
            <a:lvl1pPr>
              <a:defRPr>
                <a:solidFill>
                  <a:srgbClr val="003300"/>
                </a:solidFill>
              </a:defRPr>
            </a:lvl1pPr>
          </a:lstStyle>
          <a:p>
            <a:fld id="{A24E3B66-4858-4130-8041-AAA82A698DAE}" type="slidenum">
              <a:rPr lang="en-US" altLang="en-US"/>
              <a:pPr/>
              <a:t>‹#›</a:t>
            </a:fld>
            <a:endParaRPr lang="en-US" altLang="en-US"/>
          </a:p>
        </p:txBody>
      </p:sp>
    </p:spTree>
    <p:extLst>
      <p:ext uri="{BB962C8B-B14F-4D97-AF65-F5344CB8AC3E}">
        <p14:creationId xmlns:p14="http://schemas.microsoft.com/office/powerpoint/2010/main" val="15594412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75C734FD-6DDB-46F6-A91E-1F1F656C0BBE}"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9461539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40A3EB62-6050-463A-8D8B-92B430D6E83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8969577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A6F99E20-6AFC-4338-B9D5-32548C4BD73B}"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3153059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33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3300"/>
              </a:solidFill>
            </a:endParaRPr>
          </a:p>
        </p:txBody>
      </p:sp>
      <p:sp>
        <p:nvSpPr>
          <p:cNvPr id="9" name="Slide Number Placeholder 8"/>
          <p:cNvSpPr>
            <a:spLocks noGrp="1"/>
          </p:cNvSpPr>
          <p:nvPr>
            <p:ph type="sldNum" sz="quarter" idx="12"/>
          </p:nvPr>
        </p:nvSpPr>
        <p:spPr/>
        <p:txBody>
          <a:bodyPr/>
          <a:lstStyle>
            <a:lvl1pPr>
              <a:defRPr/>
            </a:lvl1pPr>
          </a:lstStyle>
          <a:p>
            <a:fld id="{26DDF9AE-063A-4556-8A14-F760B6554E1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5095773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33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3300"/>
              </a:solidFill>
            </a:endParaRPr>
          </a:p>
        </p:txBody>
      </p:sp>
      <p:sp>
        <p:nvSpPr>
          <p:cNvPr id="5" name="Slide Number Placeholder 4"/>
          <p:cNvSpPr>
            <a:spLocks noGrp="1"/>
          </p:cNvSpPr>
          <p:nvPr>
            <p:ph type="sldNum" sz="quarter" idx="12"/>
          </p:nvPr>
        </p:nvSpPr>
        <p:spPr/>
        <p:txBody>
          <a:bodyPr/>
          <a:lstStyle>
            <a:lvl1pPr>
              <a:defRPr/>
            </a:lvl1pPr>
          </a:lstStyle>
          <a:p>
            <a:fld id="{EB337F3D-B90D-487B-A743-5C20DD9C3C73}"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471567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D4AEDE30-8794-4A0F-A13F-889D08AC5C85}"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33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3300"/>
              </a:solidFill>
            </a:endParaRPr>
          </a:p>
        </p:txBody>
      </p:sp>
      <p:sp>
        <p:nvSpPr>
          <p:cNvPr id="4" name="Slide Number Placeholder 3"/>
          <p:cNvSpPr>
            <a:spLocks noGrp="1"/>
          </p:cNvSpPr>
          <p:nvPr>
            <p:ph type="sldNum" sz="quarter" idx="12"/>
          </p:nvPr>
        </p:nvSpPr>
        <p:spPr/>
        <p:txBody>
          <a:bodyPr/>
          <a:lstStyle>
            <a:lvl1pPr>
              <a:defRPr/>
            </a:lvl1pPr>
          </a:lstStyle>
          <a:p>
            <a:fld id="{3032BB39-0660-4DF0-BD3E-8B3E902F17F6}"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3363706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5EBF5E7F-3E9C-4980-A5EF-144B12546C61}"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4543218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FA347D9E-A989-4E07-8A9A-3A33BE16E9A9}"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5641183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9DE83BC0-AD8F-49B0-A149-88DCF15B3BB8}"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7779818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29CEB956-2FA4-4E4B-B09C-96BAD0E686E4}"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4976512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3076" name="Rectangle 4" descr="mutegras"/>
            <p:cNvSpPr>
              <a:spLocks noChangeArrowheads="1"/>
            </p:cNvSpPr>
            <p:nvPr/>
          </p:nvSpPr>
          <p:spPr bwMode="ltGray">
            <a:xfrm>
              <a:off x="0" y="0"/>
              <a:ext cx="5760" cy="2304"/>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7" name="Line 5"/>
            <p:cNvSpPr>
              <a:spLocks noChangeShapeType="1"/>
            </p:cNvSpPr>
            <p:nvPr/>
          </p:nvSpPr>
          <p:spPr bwMode="ltGray">
            <a:xfrm>
              <a:off x="0" y="2304"/>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78" name="Rectangle 6" descr="mutegras"/>
            <p:cNvSpPr>
              <a:spLocks noChangeArrowheads="1"/>
            </p:cNvSpPr>
            <p:nvPr/>
          </p:nvSpPr>
          <p:spPr bwMode="ltGray">
            <a:xfrm>
              <a:off x="0" y="4128"/>
              <a:ext cx="5760" cy="19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9" name="Line 7"/>
            <p:cNvSpPr>
              <a:spLocks noChangeShapeType="1"/>
            </p:cNvSpPr>
            <p:nvPr/>
          </p:nvSpPr>
          <p:spPr bwMode="ltGray">
            <a:xfrm>
              <a:off x="0" y="4128"/>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80" name="Rectangle 8"/>
            <p:cNvSpPr>
              <a:spLocks noChangeArrowheads="1"/>
            </p:cNvSpPr>
            <p:nvPr/>
          </p:nvSpPr>
          <p:spPr bwMode="ltGray">
            <a:xfrm>
              <a:off x="384" y="1584"/>
              <a:ext cx="5376" cy="432"/>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pPr lvl="0"/>
            <a:r>
              <a:rPr lang="en-US" altLang="en-US" noProof="0"/>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pPr lvl="0"/>
            <a:r>
              <a:rPr lang="en-US" altLang="en-US" noProof="0"/>
              <a:t>Click to edit Master subtitle style</a:t>
            </a:r>
          </a:p>
        </p:txBody>
      </p:sp>
      <p:sp>
        <p:nvSpPr>
          <p:cNvPr id="3083" name="Rectangle 11"/>
          <p:cNvSpPr>
            <a:spLocks noGrp="1" noChangeArrowheads="1"/>
          </p:cNvSpPr>
          <p:nvPr>
            <p:ph type="dt" sz="half" idx="2"/>
          </p:nvPr>
        </p:nvSpPr>
        <p:spPr>
          <a:xfrm>
            <a:off x="685800" y="6248400"/>
            <a:ext cx="1905000" cy="457200"/>
          </a:xfrm>
        </p:spPr>
        <p:txBody>
          <a:bodyPr/>
          <a:lstStyle>
            <a:lvl1pPr>
              <a:defRPr>
                <a:solidFill>
                  <a:srgbClr val="003300"/>
                </a:solidFill>
              </a:defRPr>
            </a:lvl1pPr>
          </a:lstStyle>
          <a:p>
            <a:endParaRPr lang="en-US" altLang="en-US"/>
          </a:p>
        </p:txBody>
      </p:sp>
      <p:sp>
        <p:nvSpPr>
          <p:cNvPr id="3084" name="Rectangle 12"/>
          <p:cNvSpPr>
            <a:spLocks noGrp="1" noChangeArrowheads="1"/>
          </p:cNvSpPr>
          <p:nvPr>
            <p:ph type="ftr" sz="quarter" idx="3"/>
          </p:nvPr>
        </p:nvSpPr>
        <p:spPr>
          <a:xfrm>
            <a:off x="3124200" y="6248400"/>
            <a:ext cx="2895600" cy="457200"/>
          </a:xfrm>
        </p:spPr>
        <p:txBody>
          <a:bodyPr/>
          <a:lstStyle>
            <a:lvl1pPr>
              <a:defRPr>
                <a:solidFill>
                  <a:srgbClr val="003300"/>
                </a:solidFill>
              </a:defRPr>
            </a:lvl1pPr>
          </a:lstStyle>
          <a:p>
            <a:endParaRPr lang="en-US" altLang="en-US"/>
          </a:p>
        </p:txBody>
      </p:sp>
      <p:sp>
        <p:nvSpPr>
          <p:cNvPr id="3085" name="Rectangle 13"/>
          <p:cNvSpPr>
            <a:spLocks noGrp="1" noChangeArrowheads="1"/>
          </p:cNvSpPr>
          <p:nvPr>
            <p:ph type="sldNum" sz="quarter" idx="4"/>
          </p:nvPr>
        </p:nvSpPr>
        <p:spPr>
          <a:xfrm>
            <a:off x="6553200" y="6248400"/>
            <a:ext cx="1905000" cy="457200"/>
          </a:xfrm>
        </p:spPr>
        <p:txBody>
          <a:bodyPr/>
          <a:lstStyle>
            <a:lvl1pPr>
              <a:defRPr>
                <a:solidFill>
                  <a:srgbClr val="003300"/>
                </a:solidFill>
              </a:defRPr>
            </a:lvl1pPr>
          </a:lstStyle>
          <a:p>
            <a:fld id="{A24E3B66-4858-4130-8041-AAA82A698DAE}" type="slidenum">
              <a:rPr lang="en-US" altLang="en-US"/>
              <a:pPr/>
              <a:t>‹#›</a:t>
            </a:fld>
            <a:endParaRPr lang="en-US" altLang="en-US"/>
          </a:p>
        </p:txBody>
      </p:sp>
    </p:spTree>
    <p:extLst>
      <p:ext uri="{BB962C8B-B14F-4D97-AF65-F5344CB8AC3E}">
        <p14:creationId xmlns:p14="http://schemas.microsoft.com/office/powerpoint/2010/main" val="1009636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75C734FD-6DDB-46F6-A91E-1F1F656C0BBE}"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8623493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40A3EB62-6050-463A-8D8B-92B430D6E83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6419476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A6F99E20-6AFC-4338-B9D5-32548C4BD73B}"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9282018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33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3300"/>
              </a:solidFill>
            </a:endParaRPr>
          </a:p>
        </p:txBody>
      </p:sp>
      <p:sp>
        <p:nvSpPr>
          <p:cNvPr id="9" name="Slide Number Placeholder 8"/>
          <p:cNvSpPr>
            <a:spLocks noGrp="1"/>
          </p:cNvSpPr>
          <p:nvPr>
            <p:ph type="sldNum" sz="quarter" idx="12"/>
          </p:nvPr>
        </p:nvSpPr>
        <p:spPr/>
        <p:txBody>
          <a:bodyPr/>
          <a:lstStyle>
            <a:lvl1pPr>
              <a:defRPr/>
            </a:lvl1pPr>
          </a:lstStyle>
          <a:p>
            <a:fld id="{26DDF9AE-063A-4556-8A14-F760B6554E1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667431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
          <p:cNvSpPr>
            <a:spLocks noGrp="1" noChangeArrowheads="1"/>
          </p:cNvSpPr>
          <p:nvPr>
            <p:ph type="dt" sz="half" idx="10"/>
          </p:nvPr>
        </p:nvSpPr>
        <p:spPr>
          <a:ln/>
        </p:spPr>
        <p:txBody>
          <a:bodyPr/>
          <a:lstStyle>
            <a:lvl1pPr>
              <a:defRPr/>
            </a:lvl1pPr>
          </a:lstStyle>
          <a:p>
            <a:pPr>
              <a:defRPr/>
            </a:pPr>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
        <p:nvSpPr>
          <p:cNvPr id="9" name="Rectangle 12"/>
          <p:cNvSpPr>
            <a:spLocks noGrp="1" noChangeArrowheads="1"/>
          </p:cNvSpPr>
          <p:nvPr>
            <p:ph type="sldNum" sz="quarter" idx="12"/>
          </p:nvPr>
        </p:nvSpPr>
        <p:spPr>
          <a:ln/>
        </p:spPr>
        <p:txBody>
          <a:bodyPr/>
          <a:lstStyle>
            <a:lvl1pPr>
              <a:defRPr/>
            </a:lvl1pPr>
          </a:lstStyle>
          <a:p>
            <a:pPr>
              <a:defRPr/>
            </a:pPr>
            <a:fld id="{6B01E54D-9D33-4E45-B844-8E871CA6058D}" type="slidenum">
              <a:rPr lang="en-US"/>
              <a:pPr>
                <a:defRPr/>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33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3300"/>
              </a:solidFill>
            </a:endParaRPr>
          </a:p>
        </p:txBody>
      </p:sp>
      <p:sp>
        <p:nvSpPr>
          <p:cNvPr id="5" name="Slide Number Placeholder 4"/>
          <p:cNvSpPr>
            <a:spLocks noGrp="1"/>
          </p:cNvSpPr>
          <p:nvPr>
            <p:ph type="sldNum" sz="quarter" idx="12"/>
          </p:nvPr>
        </p:nvSpPr>
        <p:spPr/>
        <p:txBody>
          <a:bodyPr/>
          <a:lstStyle>
            <a:lvl1pPr>
              <a:defRPr/>
            </a:lvl1pPr>
          </a:lstStyle>
          <a:p>
            <a:fld id="{EB337F3D-B90D-487B-A743-5C20DD9C3C73}"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2886041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33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3300"/>
              </a:solidFill>
            </a:endParaRPr>
          </a:p>
        </p:txBody>
      </p:sp>
      <p:sp>
        <p:nvSpPr>
          <p:cNvPr id="4" name="Slide Number Placeholder 3"/>
          <p:cNvSpPr>
            <a:spLocks noGrp="1"/>
          </p:cNvSpPr>
          <p:nvPr>
            <p:ph type="sldNum" sz="quarter" idx="12"/>
          </p:nvPr>
        </p:nvSpPr>
        <p:spPr/>
        <p:txBody>
          <a:bodyPr/>
          <a:lstStyle>
            <a:lvl1pPr>
              <a:defRPr/>
            </a:lvl1pPr>
          </a:lstStyle>
          <a:p>
            <a:fld id="{3032BB39-0660-4DF0-BD3E-8B3E902F17F6}"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0292831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5EBF5E7F-3E9C-4980-A5EF-144B12546C61}"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6341765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FA347D9E-A989-4E07-8A9A-3A33BE16E9A9}"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41179697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9DE83BC0-AD8F-49B0-A149-88DCF15B3BB8}"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3392147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29CEB956-2FA4-4E4B-B09C-96BAD0E686E4}"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5501247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ltGray">
            <a:xfrm>
              <a:off x="0" y="4032"/>
              <a:ext cx="5760" cy="96"/>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3076" name="Rectangle 4" descr="mutegras"/>
            <p:cNvSpPr>
              <a:spLocks noChangeArrowheads="1"/>
            </p:cNvSpPr>
            <p:nvPr/>
          </p:nvSpPr>
          <p:spPr bwMode="ltGray">
            <a:xfrm>
              <a:off x="0" y="0"/>
              <a:ext cx="5760" cy="2304"/>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7" name="Line 5"/>
            <p:cNvSpPr>
              <a:spLocks noChangeShapeType="1"/>
            </p:cNvSpPr>
            <p:nvPr/>
          </p:nvSpPr>
          <p:spPr bwMode="ltGray">
            <a:xfrm>
              <a:off x="0" y="2304"/>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78" name="Rectangle 6" descr="mutegras"/>
            <p:cNvSpPr>
              <a:spLocks noChangeArrowheads="1"/>
            </p:cNvSpPr>
            <p:nvPr/>
          </p:nvSpPr>
          <p:spPr bwMode="ltGray">
            <a:xfrm>
              <a:off x="0" y="4128"/>
              <a:ext cx="5760" cy="19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3079" name="Line 7"/>
            <p:cNvSpPr>
              <a:spLocks noChangeShapeType="1"/>
            </p:cNvSpPr>
            <p:nvPr/>
          </p:nvSpPr>
          <p:spPr bwMode="ltGray">
            <a:xfrm>
              <a:off x="0" y="4128"/>
              <a:ext cx="5760" cy="1"/>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3080" name="Rectangle 8"/>
            <p:cNvSpPr>
              <a:spLocks noChangeArrowheads="1"/>
            </p:cNvSpPr>
            <p:nvPr/>
          </p:nvSpPr>
          <p:spPr bwMode="ltGray">
            <a:xfrm>
              <a:off x="384" y="1584"/>
              <a:ext cx="5376" cy="432"/>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grpSp>
      <p:sp>
        <p:nvSpPr>
          <p:cNvPr id="3081" name="Rectangle 9"/>
          <p:cNvSpPr>
            <a:spLocks noGrp="1" noChangeArrowheads="1"/>
          </p:cNvSpPr>
          <p:nvPr>
            <p:ph type="ctrTitle"/>
          </p:nvPr>
        </p:nvSpPr>
        <p:spPr>
          <a:xfrm>
            <a:off x="685800" y="2286000"/>
            <a:ext cx="7772400" cy="1143000"/>
          </a:xfrm>
        </p:spPr>
        <p:txBody>
          <a:bodyPr/>
          <a:lstStyle>
            <a:lvl1pPr>
              <a:defRPr/>
            </a:lvl1pPr>
          </a:lstStyle>
          <a:p>
            <a:pPr lvl="0"/>
            <a:r>
              <a:rPr lang="en-US" altLang="en-US" noProof="0"/>
              <a:t>Click to edit Master title style</a:t>
            </a:r>
          </a:p>
        </p:txBody>
      </p:sp>
      <p:sp>
        <p:nvSpPr>
          <p:cNvPr id="3082" name="Rectangle 10"/>
          <p:cNvSpPr>
            <a:spLocks noGrp="1" noChangeArrowheads="1"/>
          </p:cNvSpPr>
          <p:nvPr>
            <p:ph type="subTitle" idx="1"/>
          </p:nvPr>
        </p:nvSpPr>
        <p:spPr>
          <a:xfrm>
            <a:off x="1371600" y="4191000"/>
            <a:ext cx="6400800" cy="1752600"/>
          </a:xfrm>
        </p:spPr>
        <p:txBody>
          <a:bodyPr/>
          <a:lstStyle>
            <a:lvl1pPr marL="0" indent="0" algn="ctr">
              <a:buFontTx/>
              <a:buNone/>
              <a:defRPr/>
            </a:lvl1pPr>
          </a:lstStyle>
          <a:p>
            <a:pPr lvl="0"/>
            <a:r>
              <a:rPr lang="en-US" altLang="en-US" noProof="0"/>
              <a:t>Click to edit Master subtitle style</a:t>
            </a:r>
          </a:p>
        </p:txBody>
      </p:sp>
      <p:sp>
        <p:nvSpPr>
          <p:cNvPr id="3083" name="Rectangle 11"/>
          <p:cNvSpPr>
            <a:spLocks noGrp="1" noChangeArrowheads="1"/>
          </p:cNvSpPr>
          <p:nvPr>
            <p:ph type="dt" sz="half" idx="2"/>
          </p:nvPr>
        </p:nvSpPr>
        <p:spPr>
          <a:xfrm>
            <a:off x="685800" y="6248400"/>
            <a:ext cx="1905000" cy="457200"/>
          </a:xfrm>
        </p:spPr>
        <p:txBody>
          <a:bodyPr/>
          <a:lstStyle>
            <a:lvl1pPr>
              <a:defRPr>
                <a:solidFill>
                  <a:srgbClr val="003300"/>
                </a:solidFill>
              </a:defRPr>
            </a:lvl1pPr>
          </a:lstStyle>
          <a:p>
            <a:endParaRPr lang="en-US" altLang="en-US"/>
          </a:p>
        </p:txBody>
      </p:sp>
      <p:sp>
        <p:nvSpPr>
          <p:cNvPr id="3084" name="Rectangle 12"/>
          <p:cNvSpPr>
            <a:spLocks noGrp="1" noChangeArrowheads="1"/>
          </p:cNvSpPr>
          <p:nvPr>
            <p:ph type="ftr" sz="quarter" idx="3"/>
          </p:nvPr>
        </p:nvSpPr>
        <p:spPr>
          <a:xfrm>
            <a:off x="3124200" y="6248400"/>
            <a:ext cx="2895600" cy="457200"/>
          </a:xfrm>
        </p:spPr>
        <p:txBody>
          <a:bodyPr/>
          <a:lstStyle>
            <a:lvl1pPr>
              <a:defRPr>
                <a:solidFill>
                  <a:srgbClr val="003300"/>
                </a:solidFill>
              </a:defRPr>
            </a:lvl1pPr>
          </a:lstStyle>
          <a:p>
            <a:endParaRPr lang="en-US" altLang="en-US"/>
          </a:p>
        </p:txBody>
      </p:sp>
      <p:sp>
        <p:nvSpPr>
          <p:cNvPr id="3085" name="Rectangle 13"/>
          <p:cNvSpPr>
            <a:spLocks noGrp="1" noChangeArrowheads="1"/>
          </p:cNvSpPr>
          <p:nvPr>
            <p:ph type="sldNum" sz="quarter" idx="4"/>
          </p:nvPr>
        </p:nvSpPr>
        <p:spPr>
          <a:xfrm>
            <a:off x="6553200" y="6248400"/>
            <a:ext cx="1905000" cy="457200"/>
          </a:xfrm>
        </p:spPr>
        <p:txBody>
          <a:bodyPr/>
          <a:lstStyle>
            <a:lvl1pPr>
              <a:defRPr>
                <a:solidFill>
                  <a:srgbClr val="003300"/>
                </a:solidFill>
              </a:defRPr>
            </a:lvl1pPr>
          </a:lstStyle>
          <a:p>
            <a:fld id="{A24E3B66-4858-4130-8041-AAA82A698DAE}" type="slidenum">
              <a:rPr lang="en-US" altLang="en-US"/>
              <a:pPr/>
              <a:t>‹#›</a:t>
            </a:fld>
            <a:endParaRPr lang="en-US" altLang="en-US"/>
          </a:p>
        </p:txBody>
      </p:sp>
    </p:spTree>
    <p:extLst>
      <p:ext uri="{BB962C8B-B14F-4D97-AF65-F5344CB8AC3E}">
        <p14:creationId xmlns:p14="http://schemas.microsoft.com/office/powerpoint/2010/main" val="1515561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75C734FD-6DDB-46F6-A91E-1F1F656C0BBE}"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4082061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40A3EB62-6050-463A-8D8B-92B430D6E83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2102344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494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A6F99E20-6AFC-4338-B9D5-32548C4BD73B}"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911443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
          <p:cNvSpPr>
            <a:spLocks noGrp="1" noChangeArrowheads="1"/>
          </p:cNvSpPr>
          <p:nvPr>
            <p:ph type="dt" sz="half" idx="10"/>
          </p:nvPr>
        </p:nvSpPr>
        <p:spPr>
          <a:ln/>
        </p:spPr>
        <p:txBody>
          <a:bodyPr/>
          <a:lstStyle>
            <a:lvl1pPr>
              <a:defRPr/>
            </a:lvl1pPr>
          </a:lstStyle>
          <a:p>
            <a:pPr>
              <a:defRPr/>
            </a:pPr>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
        <p:nvSpPr>
          <p:cNvPr id="5" name="Rectangle 12"/>
          <p:cNvSpPr>
            <a:spLocks noGrp="1" noChangeArrowheads="1"/>
          </p:cNvSpPr>
          <p:nvPr>
            <p:ph type="sldNum" sz="quarter" idx="12"/>
          </p:nvPr>
        </p:nvSpPr>
        <p:spPr>
          <a:ln/>
        </p:spPr>
        <p:txBody>
          <a:bodyPr/>
          <a:lstStyle>
            <a:lvl1pPr>
              <a:defRPr/>
            </a:lvl1pPr>
          </a:lstStyle>
          <a:p>
            <a:pPr>
              <a:defRPr/>
            </a:pPr>
            <a:fld id="{2FEF2903-ED82-4CCA-9AA3-B06E23D70652}" type="slidenum">
              <a:rPr lang="en-US"/>
              <a:pPr>
                <a:defRPr/>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solidFill>
                <a:srgbClr val="0033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3300"/>
              </a:solidFill>
            </a:endParaRPr>
          </a:p>
        </p:txBody>
      </p:sp>
      <p:sp>
        <p:nvSpPr>
          <p:cNvPr id="9" name="Slide Number Placeholder 8"/>
          <p:cNvSpPr>
            <a:spLocks noGrp="1"/>
          </p:cNvSpPr>
          <p:nvPr>
            <p:ph type="sldNum" sz="quarter" idx="12"/>
          </p:nvPr>
        </p:nvSpPr>
        <p:spPr/>
        <p:txBody>
          <a:bodyPr/>
          <a:lstStyle>
            <a:lvl1pPr>
              <a:defRPr/>
            </a:lvl1pPr>
          </a:lstStyle>
          <a:p>
            <a:fld id="{26DDF9AE-063A-4556-8A14-F760B6554E1D}"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6054595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solidFill>
                <a:srgbClr val="0033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3300"/>
              </a:solidFill>
            </a:endParaRPr>
          </a:p>
        </p:txBody>
      </p:sp>
      <p:sp>
        <p:nvSpPr>
          <p:cNvPr id="5" name="Slide Number Placeholder 4"/>
          <p:cNvSpPr>
            <a:spLocks noGrp="1"/>
          </p:cNvSpPr>
          <p:nvPr>
            <p:ph type="sldNum" sz="quarter" idx="12"/>
          </p:nvPr>
        </p:nvSpPr>
        <p:spPr/>
        <p:txBody>
          <a:bodyPr/>
          <a:lstStyle>
            <a:lvl1pPr>
              <a:defRPr/>
            </a:lvl1pPr>
          </a:lstStyle>
          <a:p>
            <a:fld id="{EB337F3D-B90D-487B-A743-5C20DD9C3C73}"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02033216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33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3300"/>
              </a:solidFill>
            </a:endParaRPr>
          </a:p>
        </p:txBody>
      </p:sp>
      <p:sp>
        <p:nvSpPr>
          <p:cNvPr id="4" name="Slide Number Placeholder 3"/>
          <p:cNvSpPr>
            <a:spLocks noGrp="1"/>
          </p:cNvSpPr>
          <p:nvPr>
            <p:ph type="sldNum" sz="quarter" idx="12"/>
          </p:nvPr>
        </p:nvSpPr>
        <p:spPr/>
        <p:txBody>
          <a:bodyPr/>
          <a:lstStyle>
            <a:lvl1pPr>
              <a:defRPr/>
            </a:lvl1pPr>
          </a:lstStyle>
          <a:p>
            <a:fld id="{3032BB39-0660-4DF0-BD3E-8B3E902F17F6}"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7815542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5EBF5E7F-3E9C-4980-A5EF-144B12546C61}"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3046431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33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3300"/>
              </a:solidFill>
            </a:endParaRPr>
          </a:p>
        </p:txBody>
      </p:sp>
      <p:sp>
        <p:nvSpPr>
          <p:cNvPr id="7" name="Slide Number Placeholder 6"/>
          <p:cNvSpPr>
            <a:spLocks noGrp="1"/>
          </p:cNvSpPr>
          <p:nvPr>
            <p:ph type="sldNum" sz="quarter" idx="12"/>
          </p:nvPr>
        </p:nvSpPr>
        <p:spPr/>
        <p:txBody>
          <a:bodyPr/>
          <a:lstStyle>
            <a:lvl1pPr>
              <a:defRPr/>
            </a:lvl1pPr>
          </a:lstStyle>
          <a:p>
            <a:fld id="{FA347D9E-A989-4E07-8A9A-3A33BE16E9A9}"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200126086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9DE83BC0-AD8F-49B0-A149-88DCF15B3BB8}"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5516831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6594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04800"/>
            <a:ext cx="5676900" cy="5659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solidFill>
                <a:srgbClr val="0033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3300"/>
              </a:solidFill>
            </a:endParaRPr>
          </a:p>
        </p:txBody>
      </p:sp>
      <p:sp>
        <p:nvSpPr>
          <p:cNvPr id="6" name="Slide Number Placeholder 5"/>
          <p:cNvSpPr>
            <a:spLocks noGrp="1"/>
          </p:cNvSpPr>
          <p:nvPr>
            <p:ph type="sldNum" sz="quarter" idx="12"/>
          </p:nvPr>
        </p:nvSpPr>
        <p:spPr/>
        <p:txBody>
          <a:bodyPr/>
          <a:lstStyle>
            <a:lvl1pPr>
              <a:defRPr/>
            </a:lvl1pPr>
          </a:lstStyle>
          <a:p>
            <a:fld id="{29CEB956-2FA4-4E4B-B09C-96BAD0E686E4}" type="slidenum">
              <a:rPr lang="en-US" altLang="en-US">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5964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
        <p:nvSpPr>
          <p:cNvPr id="4" name="Rectangle 12"/>
          <p:cNvSpPr>
            <a:spLocks noGrp="1" noChangeArrowheads="1"/>
          </p:cNvSpPr>
          <p:nvPr>
            <p:ph type="sldNum" sz="quarter" idx="12"/>
          </p:nvPr>
        </p:nvSpPr>
        <p:spPr>
          <a:ln/>
        </p:spPr>
        <p:txBody>
          <a:bodyPr/>
          <a:lstStyle>
            <a:lvl1pPr>
              <a:defRPr/>
            </a:lvl1pPr>
          </a:lstStyle>
          <a:p>
            <a:pPr>
              <a:defRPr/>
            </a:pPr>
            <a:fld id="{D085355B-F4B7-490E-BFF1-D3BCE1627C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713C568E-B4D6-400A-8B1B-148D5353FD1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
          <p:cNvSpPr>
            <a:spLocks noGrp="1" noChangeArrowheads="1"/>
          </p:cNvSpPr>
          <p:nvPr>
            <p:ph type="dt" sz="half" idx="10"/>
          </p:nvPr>
        </p:nvSpPr>
        <p:spPr>
          <a:ln/>
        </p:spPr>
        <p:txBody>
          <a:bodyPr/>
          <a:lstStyle>
            <a:lvl1pPr>
              <a:defRPr/>
            </a:lvl1pPr>
          </a:lstStyle>
          <a:p>
            <a:pPr>
              <a:defRPr/>
            </a:pPr>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
        <p:nvSpPr>
          <p:cNvPr id="7" name="Rectangle 12"/>
          <p:cNvSpPr>
            <a:spLocks noGrp="1" noChangeArrowheads="1"/>
          </p:cNvSpPr>
          <p:nvPr>
            <p:ph type="sldNum" sz="quarter" idx="12"/>
          </p:nvPr>
        </p:nvSpPr>
        <p:spPr>
          <a:ln/>
        </p:spPr>
        <p:txBody>
          <a:bodyPr/>
          <a:lstStyle>
            <a:lvl1pPr>
              <a:defRPr/>
            </a:lvl1pPr>
          </a:lstStyle>
          <a:p>
            <a:pPr>
              <a:defRPr/>
            </a:pPr>
            <a:fld id="{030B98CC-93C5-4280-9964-BF3208BF5D1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p:spPr>
        <p:txBody>
          <a:bodyPr wrap="none" anchor="ctr"/>
          <a:lstStyle/>
          <a:p>
            <a:pPr>
              <a:defRPr/>
            </a:pPr>
            <a:endParaRPr lang="en-US"/>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defRPr/>
            </a:pPr>
            <a:endParaRPr lang="en-US"/>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cstate="print"/>
            <a:srcRect/>
            <a:tile tx="0" ty="0" sx="100000" sy="100000" flip="none" algn="tl"/>
          </a:blipFill>
          <a:ln w="9525">
            <a:noFill/>
            <a:miter lim="800000"/>
            <a:headEnd/>
            <a:tailEnd/>
          </a:ln>
        </p:spPr>
        <p:txBody>
          <a:bodyPr wrap="none" anchor="ctr"/>
          <a:lstStyle/>
          <a:p>
            <a:pPr>
              <a:defRPr/>
            </a:pPr>
            <a:endParaRPr lang="en-US"/>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cstate="print"/>
            <a:srcRect/>
            <a:tile tx="0" ty="0" sx="100000" sy="100000" flip="none" algn="tl"/>
          </a:blipFill>
          <a:ln w="9525">
            <a:noFill/>
            <a:miter lim="800000"/>
            <a:headEnd/>
            <a:tailEnd/>
          </a:ln>
        </p:spPr>
        <p:txBody>
          <a:bodyPr wrap="none" anchor="ctr"/>
          <a:lstStyle/>
          <a:p>
            <a:pPr>
              <a:defRPr/>
            </a:pPr>
            <a:endParaRPr lang="en-US"/>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p:spPr>
        <p:txBody>
          <a:bodyPr wrap="none" anchor="ctr"/>
          <a:lstStyle/>
          <a:p>
            <a:pPr>
              <a:defRPr/>
            </a:pPr>
            <a:endParaRPr lang="en-US"/>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w="9525">
            <a:noFill/>
            <a:miter lim="800000"/>
            <a:headEnd/>
            <a:tailEnd/>
          </a:ln>
        </p:spPr>
        <p:txBody>
          <a:bodyPr wrap="none" anchor="ctr"/>
          <a:lstStyle/>
          <a:p>
            <a:pPr>
              <a:defRPr/>
            </a:pPr>
            <a:endParaRPr lang="en-US"/>
          </a:p>
        </p:txBody>
      </p:sp>
      <p:sp>
        <p:nvSpPr>
          <p:cNvPr id="2056" name="Rectangle 8"/>
          <p:cNvSpPr>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3" name="Rectangle 9"/>
          <p:cNvSpPr>
            <a:spLocks noGrp="1" noChangeArrowheads="1"/>
          </p:cNvSpPr>
          <p:nvPr>
            <p:ph type="body" idx="1"/>
          </p:nvPr>
        </p:nvSpPr>
        <p:spPr bwMode="auto">
          <a:xfrm>
            <a:off x="685800" y="184943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smtClean="0"/>
            </a:lvl1pPr>
          </a:lstStyle>
          <a:p>
            <a:pPr>
              <a:defRPr/>
            </a:pPr>
            <a:endParaRPr lang="en-US"/>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smtClean="0"/>
            </a:lvl1pPr>
          </a:lstStyle>
          <a:p>
            <a:pPr>
              <a:defRPr/>
            </a:pPr>
            <a:endParaRPr lang="en-US"/>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smtClean="0"/>
            </a:lvl1pPr>
          </a:lstStyle>
          <a:p>
            <a:pPr>
              <a:defRPr/>
            </a:pPr>
            <a:fld id="{4B3138BC-4FD3-4AED-B625-CE7A6EFF55D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6" name="Rectangle 8"/>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7" name="Rectangle 9"/>
          <p:cNvSpPr>
            <a:spLocks noGrp="1" noChangeArrowheads="1"/>
          </p:cNvSpPr>
          <p:nvPr>
            <p:ph type="body" idx="1"/>
          </p:nvPr>
        </p:nvSpPr>
        <p:spPr bwMode="auto">
          <a:xfrm>
            <a:off x="685800" y="18494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ltLang="en-US">
              <a:solidFill>
                <a:srgbClr val="003300"/>
              </a:solidFill>
            </a:endParaRPr>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ltLang="en-US">
              <a:solidFill>
                <a:srgbClr val="003300"/>
              </a:solidFill>
            </a:endParaRPr>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C6BC758E-0144-4EBE-992B-8E5F3DB8F3B2}" type="slidenum">
              <a:rPr lang="en-US" altLang="en-US" smtClean="0">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372512382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6" name="Rectangle 8"/>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7" name="Rectangle 9"/>
          <p:cNvSpPr>
            <a:spLocks noGrp="1" noChangeArrowheads="1"/>
          </p:cNvSpPr>
          <p:nvPr>
            <p:ph type="body" idx="1"/>
          </p:nvPr>
        </p:nvSpPr>
        <p:spPr bwMode="auto">
          <a:xfrm>
            <a:off x="685800" y="18494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ltLang="en-US">
              <a:solidFill>
                <a:srgbClr val="003300"/>
              </a:solidFill>
            </a:endParaRPr>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ltLang="en-US">
              <a:solidFill>
                <a:srgbClr val="003300"/>
              </a:solidFill>
            </a:endParaRPr>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C6BC758E-0144-4EBE-992B-8E5F3DB8F3B2}" type="slidenum">
              <a:rPr lang="en-US" altLang="en-US" smtClean="0">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71341106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6" name="Rectangle 8"/>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7" name="Rectangle 9"/>
          <p:cNvSpPr>
            <a:spLocks noGrp="1" noChangeArrowheads="1"/>
          </p:cNvSpPr>
          <p:nvPr>
            <p:ph type="body" idx="1"/>
          </p:nvPr>
        </p:nvSpPr>
        <p:spPr bwMode="auto">
          <a:xfrm>
            <a:off x="685800" y="18494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ltLang="en-US">
              <a:solidFill>
                <a:srgbClr val="003300"/>
              </a:solidFill>
            </a:endParaRPr>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ltLang="en-US">
              <a:solidFill>
                <a:srgbClr val="003300"/>
              </a:solidFill>
            </a:endParaRPr>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C6BC758E-0144-4EBE-992B-8E5F3DB8F3B2}" type="slidenum">
              <a:rPr lang="en-US" altLang="en-US" smtClean="0">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50264472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6" name="Rectangle 8"/>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7" name="Rectangle 9"/>
          <p:cNvSpPr>
            <a:spLocks noGrp="1" noChangeArrowheads="1"/>
          </p:cNvSpPr>
          <p:nvPr>
            <p:ph type="body" idx="1"/>
          </p:nvPr>
        </p:nvSpPr>
        <p:spPr bwMode="auto">
          <a:xfrm>
            <a:off x="685800" y="18494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ltLang="en-US">
              <a:solidFill>
                <a:srgbClr val="003300"/>
              </a:solidFill>
            </a:endParaRPr>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ltLang="en-US">
              <a:solidFill>
                <a:srgbClr val="003300"/>
              </a:solidFill>
            </a:endParaRPr>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C6BC758E-0144-4EBE-992B-8E5F3DB8F3B2}" type="slidenum">
              <a:rPr lang="en-US" altLang="en-US" smtClean="0">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920450030"/>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5240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1" name="Rectangle 3"/>
          <p:cNvSpPr>
            <a:spLocks noChangeArrowheads="1"/>
          </p:cNvSpPr>
          <p:nvPr/>
        </p:nvSpPr>
        <p:spPr bwMode="auto">
          <a:xfrm>
            <a:off x="0" y="6400800"/>
            <a:ext cx="9144000" cy="152400"/>
          </a:xfrm>
          <a:prstGeom prst="rect">
            <a:avLst/>
          </a:prstGeom>
          <a:gradFill rotWithShape="0">
            <a:gsLst>
              <a:gs pos="0">
                <a:schemeClr val="bg1"/>
              </a:gs>
              <a:gs pos="100000">
                <a:schemeClr val="folHlink"/>
              </a:gs>
            </a:gsLst>
            <a:lin ang="5400000" scaled="1"/>
          </a:gradFill>
          <a:ln>
            <a:noFill/>
          </a:ln>
          <a:effectLst/>
          <a:extLst>
            <a:ext uri="{91240B29-F687-4F45-9708-019B960494DF}">
              <a14:hiddenLine xmlns:a14="http://schemas.microsoft.com/office/drawing/2010/main" w="9525">
                <a:solidFill>
                  <a:srgbClr val="366B1B"/>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solidFill>
                <a:srgbClr val="003300"/>
              </a:solidFill>
            </a:endParaRPr>
          </a:p>
        </p:txBody>
      </p:sp>
      <p:sp>
        <p:nvSpPr>
          <p:cNvPr id="2052" name="Rectangle 4" descr="mutegras"/>
          <p:cNvSpPr>
            <a:spLocks noChangeArrowheads="1"/>
          </p:cNvSpPr>
          <p:nvPr/>
        </p:nvSpPr>
        <p:spPr bwMode="ltGray">
          <a:xfrm>
            <a:off x="0" y="0"/>
            <a:ext cx="9144000" cy="15240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3" name="Rectangle 5" descr="mutegras"/>
          <p:cNvSpPr>
            <a:spLocks noChangeArrowheads="1"/>
          </p:cNvSpPr>
          <p:nvPr/>
        </p:nvSpPr>
        <p:spPr bwMode="ltGray">
          <a:xfrm>
            <a:off x="0" y="6553200"/>
            <a:ext cx="9144000" cy="304800"/>
          </a:xfrm>
          <a:prstGeom prst="rect">
            <a:avLst/>
          </a:prstGeom>
          <a:blipFill dpi="0" rotWithShape="0">
            <a:blip r:embed="rId13"/>
            <a:srcRect/>
            <a:tile tx="0" ty="0" sx="100000" sy="100000" flip="none" algn="tl"/>
          </a:blip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4" name="Line 6"/>
          <p:cNvSpPr>
            <a:spLocks noChangeShapeType="1"/>
          </p:cNvSpPr>
          <p:nvPr/>
        </p:nvSpPr>
        <p:spPr bwMode="auto">
          <a:xfrm>
            <a:off x="0" y="6553200"/>
            <a:ext cx="9144000" cy="1588"/>
          </a:xfrm>
          <a:prstGeom prst="line">
            <a:avLst/>
          </a:prstGeom>
          <a:noFill/>
          <a:ln w="19050">
            <a:solidFill>
              <a:schemeClr val="bg2"/>
            </a:solidFill>
            <a:round/>
            <a:headEnd/>
            <a:tailEnd/>
          </a:ln>
          <a:extLst>
            <a:ext uri="{909E8E84-426E-40DD-AFC4-6F175D3DCCD1}">
              <a14:hiddenFill xmlns:a14="http://schemas.microsoft.com/office/drawing/2010/main">
                <a:noFill/>
              </a14:hiddenFill>
            </a:ext>
          </a:extLst>
        </p:spPr>
        <p:txBody>
          <a:bodyPr wrap="none" anchor="ctr"/>
          <a:lstStyle/>
          <a:p>
            <a:endParaRPr lang="en-US">
              <a:solidFill>
                <a:srgbClr val="003300"/>
              </a:solidFill>
            </a:endParaRPr>
          </a:p>
        </p:txBody>
      </p:sp>
      <p:sp>
        <p:nvSpPr>
          <p:cNvPr id="2055" name="Rectangle 7"/>
          <p:cNvSpPr>
            <a:spLocks noChangeArrowheads="1"/>
          </p:cNvSpPr>
          <p:nvPr/>
        </p:nvSpPr>
        <p:spPr bwMode="auto">
          <a:xfrm>
            <a:off x="609600" y="533400"/>
            <a:ext cx="8534400" cy="685800"/>
          </a:xfrm>
          <a:prstGeom prst="rect">
            <a:avLst/>
          </a:prstGeom>
          <a:solidFill>
            <a:schemeClr val="hlink">
              <a:alpha val="50000"/>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solidFill>
                <a:srgbClr val="003300"/>
              </a:solidFill>
            </a:endParaRPr>
          </a:p>
        </p:txBody>
      </p:sp>
      <p:sp>
        <p:nvSpPr>
          <p:cNvPr id="2056" name="Rectangle 8"/>
          <p:cNvSpPr>
            <a:spLocks noGrp="1" noChangeArrowheads="1"/>
          </p:cNvSpPr>
          <p:nvPr>
            <p:ph type="title"/>
          </p:nvPr>
        </p:nvSpPr>
        <p:spPr bwMode="auto">
          <a:xfrm>
            <a:off x="6858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7" name="Rectangle 9"/>
          <p:cNvSpPr>
            <a:spLocks noGrp="1" noChangeArrowheads="1"/>
          </p:cNvSpPr>
          <p:nvPr>
            <p:ph type="body" idx="1"/>
          </p:nvPr>
        </p:nvSpPr>
        <p:spPr bwMode="auto">
          <a:xfrm>
            <a:off x="685800" y="184943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8" name="Rectangle 10"/>
          <p:cNvSpPr>
            <a:spLocks noGrp="1" noChangeArrowheads="1"/>
          </p:cNvSpPr>
          <p:nvPr>
            <p:ph type="dt" sz="half" idx="2"/>
          </p:nvPr>
        </p:nvSpPr>
        <p:spPr bwMode="auto">
          <a:xfrm>
            <a:off x="6858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vl1pPr>
          </a:lstStyle>
          <a:p>
            <a:endParaRPr lang="en-US" altLang="en-US">
              <a:solidFill>
                <a:srgbClr val="003300"/>
              </a:solidFill>
            </a:endParaRPr>
          </a:p>
        </p:txBody>
      </p:sp>
      <p:sp>
        <p:nvSpPr>
          <p:cNvPr id="2059" name="Rectangle 11"/>
          <p:cNvSpPr>
            <a:spLocks noGrp="1" noChangeArrowheads="1"/>
          </p:cNvSpPr>
          <p:nvPr>
            <p:ph type="ftr" sz="quarter" idx="3"/>
          </p:nvPr>
        </p:nvSpPr>
        <p:spPr bwMode="auto">
          <a:xfrm>
            <a:off x="3124200" y="6289675"/>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ltLang="en-US">
              <a:solidFill>
                <a:srgbClr val="003300"/>
              </a:solidFill>
            </a:endParaRPr>
          </a:p>
        </p:txBody>
      </p:sp>
      <p:sp>
        <p:nvSpPr>
          <p:cNvPr id="2060" name="Rectangle 12"/>
          <p:cNvSpPr>
            <a:spLocks noGrp="1" noChangeArrowheads="1"/>
          </p:cNvSpPr>
          <p:nvPr>
            <p:ph type="sldNum" sz="quarter" idx="4"/>
          </p:nvPr>
        </p:nvSpPr>
        <p:spPr bwMode="auto">
          <a:xfrm>
            <a:off x="6553200" y="6289675"/>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C6BC758E-0144-4EBE-992B-8E5F3DB8F3B2}" type="slidenum">
              <a:rPr lang="en-US" altLang="en-US" smtClean="0">
                <a:solidFill>
                  <a:srgbClr val="003300"/>
                </a:solidFill>
              </a:rPr>
              <a:pPr/>
              <a:t>‹#›</a:t>
            </a:fld>
            <a:endParaRPr lang="en-US" altLang="en-US">
              <a:solidFill>
                <a:srgbClr val="003300"/>
              </a:solidFill>
            </a:endParaRPr>
          </a:p>
        </p:txBody>
      </p:sp>
    </p:spTree>
    <p:extLst>
      <p:ext uri="{BB962C8B-B14F-4D97-AF65-F5344CB8AC3E}">
        <p14:creationId xmlns:p14="http://schemas.microsoft.com/office/powerpoint/2010/main" val="1064915949"/>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2pPr>
      <a:lvl3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3pPr>
      <a:lvl4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4pPr>
      <a:lvl5pPr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5pPr>
      <a:lvl6pPr marL="4572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6pPr>
      <a:lvl7pPr marL="9144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7pPr>
      <a:lvl8pPr marL="13716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8pPr>
      <a:lvl9pPr marL="1828800" algn="l" rtl="0" eaLnBrk="0" fontAlgn="base" hangingPunct="0">
        <a:spcBef>
          <a:spcPct val="0"/>
        </a:spcBef>
        <a:spcAft>
          <a:spcPct val="0"/>
        </a:spcAft>
        <a:defRPr kumimoji="1" sz="4400" i="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wiley.com/legacy/college/boyer/0470003790/cutting_edge/anthrax/anthrax.ht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5400" dirty="0"/>
              <a:t>Bacillus</a:t>
            </a:r>
          </a:p>
        </p:txBody>
      </p:sp>
      <p:sp>
        <p:nvSpPr>
          <p:cNvPr id="3" name="Subtitle 2"/>
          <p:cNvSpPr>
            <a:spLocks noGrp="1"/>
          </p:cNvSpPr>
          <p:nvPr>
            <p:ph type="subTitle" idx="1"/>
          </p:nvPr>
        </p:nvSpPr>
        <p:spPr/>
        <p:txBody>
          <a:bodyPr/>
          <a:lstStyle/>
          <a:p>
            <a:r>
              <a:rPr lang="en-US"/>
              <a:t>Genus of Aerobic </a:t>
            </a:r>
            <a:r>
              <a:rPr lang="en-US" dirty="0"/>
              <a:t>Endospore Forming Bacteria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304800"/>
            <a:ext cx="7772400" cy="838200"/>
          </a:xfrm>
        </p:spPr>
        <p:txBody>
          <a:bodyPr/>
          <a:lstStyle/>
          <a:p>
            <a:pPr algn="ctr">
              <a:defRPr/>
            </a:pPr>
            <a:r>
              <a:rPr lang="en-US" dirty="0"/>
              <a:t>B. </a:t>
            </a:r>
            <a:r>
              <a:rPr lang="en-US" dirty="0" err="1"/>
              <a:t>anthracis</a:t>
            </a:r>
            <a:r>
              <a:rPr lang="en-US" dirty="0"/>
              <a:t> - Plasmids</a:t>
            </a:r>
          </a:p>
        </p:txBody>
      </p:sp>
      <p:pic>
        <p:nvPicPr>
          <p:cNvPr id="10243" name="Picture 3" descr="B anthracis plasmids"/>
          <p:cNvPicPr>
            <a:picLocks noChangeAspect="1" noChangeArrowheads="1"/>
          </p:cNvPicPr>
          <p:nvPr/>
        </p:nvPicPr>
        <p:blipFill>
          <a:blip r:embed="rId3" cstate="print"/>
          <a:srcRect/>
          <a:stretch>
            <a:fillRect/>
          </a:stretch>
        </p:blipFill>
        <p:spPr bwMode="auto">
          <a:xfrm>
            <a:off x="935038" y="1128713"/>
            <a:ext cx="7218362" cy="5729287"/>
          </a:xfrm>
          <a:prstGeom prst="rect">
            <a:avLst/>
          </a:prstGeom>
          <a:noFill/>
          <a:ln w="9525">
            <a:noFill/>
            <a:miter lim="800000"/>
            <a:headEnd/>
            <a:tailEnd/>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defRPr/>
            </a:pPr>
            <a:r>
              <a:rPr lang="en-US" b="1" i="0"/>
              <a:t>Anthrax</a:t>
            </a:r>
            <a:endParaRPr lang="en-US"/>
          </a:p>
        </p:txBody>
      </p:sp>
      <p:sp>
        <p:nvSpPr>
          <p:cNvPr id="11267" name="Rectangle 3"/>
          <p:cNvSpPr>
            <a:spLocks noGrp="1" noChangeArrowheads="1"/>
          </p:cNvSpPr>
          <p:nvPr>
            <p:ph type="body" idx="1"/>
          </p:nvPr>
        </p:nvSpPr>
        <p:spPr>
          <a:xfrm>
            <a:off x="685800" y="1524000"/>
            <a:ext cx="7772400" cy="4876800"/>
          </a:xfrm>
        </p:spPr>
        <p:txBody>
          <a:bodyPr/>
          <a:lstStyle/>
          <a:p>
            <a:r>
              <a:rPr lang="en-US"/>
              <a:t>Surface Structures</a:t>
            </a:r>
          </a:p>
          <a:p>
            <a:pPr lvl="1"/>
            <a:r>
              <a:rPr lang="en-US"/>
              <a:t>The Exosporium</a:t>
            </a:r>
          </a:p>
          <a:p>
            <a:pPr lvl="1"/>
            <a:r>
              <a:rPr lang="en-US"/>
              <a:t>The Capsule</a:t>
            </a:r>
          </a:p>
          <a:p>
            <a:pPr lvl="1"/>
            <a:r>
              <a:rPr lang="en-US"/>
              <a:t>The S-Layer</a:t>
            </a:r>
          </a:p>
          <a:p>
            <a:r>
              <a:rPr lang="en-US"/>
              <a:t>Toxins</a:t>
            </a:r>
          </a:p>
          <a:p>
            <a:pPr lvl="1"/>
            <a:r>
              <a:rPr lang="en-US"/>
              <a:t>PA</a:t>
            </a:r>
          </a:p>
          <a:p>
            <a:pPr lvl="1"/>
            <a:r>
              <a:rPr lang="en-US"/>
              <a:t>LF</a:t>
            </a:r>
          </a:p>
          <a:p>
            <a:pPr lvl="1"/>
            <a:r>
              <a:rPr lang="en-US"/>
              <a:t>EF</a:t>
            </a:r>
          </a:p>
        </p:txBody>
      </p:sp>
    </p:spTree>
  </p:cSld>
  <p:clrMapOvr>
    <a:masterClrMapping/>
  </p:clrMapOvr>
  <p:transition>
    <p:cover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Anthrax Toxins – Gaining Entry into Cells</a:t>
            </a:r>
          </a:p>
        </p:txBody>
      </p:sp>
      <p:sp>
        <p:nvSpPr>
          <p:cNvPr id="3" name="Content Placeholder 2"/>
          <p:cNvSpPr>
            <a:spLocks noGrp="1"/>
          </p:cNvSpPr>
          <p:nvPr>
            <p:ph idx="1"/>
          </p:nvPr>
        </p:nvSpPr>
        <p:spPr/>
        <p:txBody>
          <a:bodyPr/>
          <a:lstStyle/>
          <a:p>
            <a:r>
              <a:rPr lang="en-US" dirty="0">
                <a:hlinkClick r:id="rId3"/>
              </a:rPr>
              <a:t>http://www.wiley.com/legacy/college/boyer/0470003790/cutting_edge/anthrax/anthrax.htm</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defRPr/>
            </a:pPr>
            <a:r>
              <a:rPr lang="en-US" i="0"/>
              <a:t>Anthrax</a:t>
            </a:r>
            <a:endParaRPr lang="en-US"/>
          </a:p>
        </p:txBody>
      </p:sp>
      <p:sp>
        <p:nvSpPr>
          <p:cNvPr id="12291" name="Rectangle 3"/>
          <p:cNvSpPr>
            <a:spLocks noGrp="1" noChangeArrowheads="1"/>
          </p:cNvSpPr>
          <p:nvPr>
            <p:ph type="body" idx="1"/>
          </p:nvPr>
        </p:nvSpPr>
        <p:spPr/>
        <p:txBody>
          <a:bodyPr/>
          <a:lstStyle/>
          <a:p>
            <a:endParaRPr lang="en-US"/>
          </a:p>
          <a:p>
            <a:r>
              <a:rPr lang="en-US"/>
              <a:t>Types of Anthrax and Symptoms</a:t>
            </a:r>
          </a:p>
          <a:p>
            <a:pPr lvl="1"/>
            <a:r>
              <a:rPr lang="en-US"/>
              <a:t>Cutaneous</a:t>
            </a:r>
          </a:p>
          <a:p>
            <a:pPr lvl="1"/>
            <a:r>
              <a:rPr lang="en-US"/>
              <a:t>Inhalation or Respiratory</a:t>
            </a:r>
          </a:p>
          <a:p>
            <a:pPr lvl="1"/>
            <a:r>
              <a:rPr lang="en-US"/>
              <a:t>Intestinal</a:t>
            </a:r>
          </a:p>
        </p:txBody>
      </p:sp>
    </p:spTree>
  </p:cSld>
  <p:clrMapOvr>
    <a:masterClrMapping/>
  </p:clrMapOvr>
  <p:transition>
    <p:cover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defRPr/>
            </a:pPr>
            <a:r>
              <a:rPr lang="en-US" i="0"/>
              <a:t>Cutaneous Anthrax Ulcer</a:t>
            </a:r>
            <a:endParaRPr lang="en-US"/>
          </a:p>
        </p:txBody>
      </p:sp>
      <p:pic>
        <p:nvPicPr>
          <p:cNvPr id="13315" name="Picture 3" descr="Anthrax ulcer"/>
          <p:cNvPicPr>
            <a:picLocks noChangeAspect="1" noChangeArrowheads="1"/>
          </p:cNvPicPr>
          <p:nvPr/>
        </p:nvPicPr>
        <p:blipFill>
          <a:blip r:embed="rId3" cstate="print"/>
          <a:srcRect/>
          <a:stretch>
            <a:fillRect/>
          </a:stretch>
        </p:blipFill>
        <p:spPr bwMode="auto">
          <a:xfrm>
            <a:off x="2559050" y="1981200"/>
            <a:ext cx="3363913" cy="4159250"/>
          </a:xfrm>
          <a:prstGeom prst="rect">
            <a:avLst/>
          </a:prstGeom>
          <a:noFill/>
          <a:ln w="9525">
            <a:noFill/>
            <a:miter lim="800000"/>
            <a:headEnd/>
            <a:tailEnd/>
          </a:ln>
        </p:spPr>
      </p:pic>
    </p:spTree>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a:defRPr/>
            </a:pPr>
            <a:r>
              <a:rPr lang="en-US" i="0"/>
              <a:t>Cutaneous lesion</a:t>
            </a:r>
            <a:endParaRPr lang="en-US"/>
          </a:p>
        </p:txBody>
      </p:sp>
      <p:pic>
        <p:nvPicPr>
          <p:cNvPr id="14339" name="Picture 4" descr="anthrax face lesion"/>
          <p:cNvPicPr>
            <a:picLocks noGrp="1" noChangeAspect="1" noChangeArrowheads="1"/>
          </p:cNvPicPr>
          <p:nvPr>
            <p:ph idx="1"/>
          </p:nvPr>
        </p:nvPicPr>
        <p:blipFill>
          <a:blip r:embed="rId3" cstate="print"/>
          <a:srcRect/>
          <a:stretch>
            <a:fillRect/>
          </a:stretch>
        </p:blipFill>
        <p:spPr>
          <a:xfrm>
            <a:off x="1851025" y="1849438"/>
            <a:ext cx="5441950" cy="4114800"/>
          </a:xfrm>
          <a:noFill/>
        </p:spPr>
      </p:pic>
    </p:spTree>
  </p:cSld>
  <p:clrMapOvr>
    <a:masterClrMapping/>
  </p:clrMapOvr>
  <p:transition>
    <p:checke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a:defRPr/>
            </a:pPr>
            <a:r>
              <a:rPr lang="en-US" i="0"/>
              <a:t>Cutaneous lesion</a:t>
            </a:r>
          </a:p>
        </p:txBody>
      </p:sp>
      <p:pic>
        <p:nvPicPr>
          <p:cNvPr id="15363" name="Picture 4" descr="skin lesion"/>
          <p:cNvPicPr>
            <a:picLocks noGrp="1" noChangeAspect="1" noChangeArrowheads="1"/>
          </p:cNvPicPr>
          <p:nvPr>
            <p:ph idx="1"/>
          </p:nvPr>
        </p:nvPicPr>
        <p:blipFill>
          <a:blip r:embed="rId3" cstate="print"/>
          <a:srcRect/>
          <a:stretch>
            <a:fillRect/>
          </a:stretch>
        </p:blipFill>
        <p:spPr>
          <a:xfrm>
            <a:off x="1828800" y="1600200"/>
            <a:ext cx="5410200" cy="4760913"/>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304800"/>
            <a:ext cx="9144000" cy="1143000"/>
          </a:xfrm>
        </p:spPr>
        <p:txBody>
          <a:bodyPr/>
          <a:lstStyle/>
          <a:p>
            <a:pPr>
              <a:defRPr/>
            </a:pPr>
            <a:r>
              <a:rPr lang="en-US" i="0" dirty="0"/>
              <a:t>Respiratory Anthrax – </a:t>
            </a:r>
            <a:r>
              <a:rPr lang="en-US" sz="3600" i="0" dirty="0"/>
              <a:t>normal chest X-ray</a:t>
            </a:r>
            <a:endParaRPr lang="en-US" i="0" dirty="0"/>
          </a:p>
        </p:txBody>
      </p:sp>
      <p:pic>
        <p:nvPicPr>
          <p:cNvPr id="32770" name="Picture 2" descr="http://medinfo.ufl.edu/~bms5191/mod/images/cxr.jpg"/>
          <p:cNvPicPr>
            <a:picLocks noChangeAspect="1" noChangeArrowheads="1"/>
          </p:cNvPicPr>
          <p:nvPr/>
        </p:nvPicPr>
        <p:blipFill>
          <a:blip r:embed="rId3" cstate="print"/>
          <a:srcRect/>
          <a:stretch>
            <a:fillRect/>
          </a:stretch>
        </p:blipFill>
        <p:spPr bwMode="auto">
          <a:xfrm>
            <a:off x="2362200" y="1780408"/>
            <a:ext cx="4664964" cy="4421766"/>
          </a:xfrm>
          <a:prstGeom prst="rect">
            <a:avLst/>
          </a:prstGeom>
          <a:noFill/>
        </p:spPr>
      </p:pic>
    </p:spTree>
  </p:cSld>
  <p:clrMapOvr>
    <a:masterClrMapping/>
  </p:clrMapOvr>
  <p:transition>
    <p:check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defRPr/>
            </a:pPr>
            <a:r>
              <a:rPr lang="en-US" i="0" dirty="0"/>
              <a:t>Respiratory Anthrax - </a:t>
            </a:r>
            <a:r>
              <a:rPr lang="en-US" sz="3600" i="0" dirty="0"/>
              <a:t>chest X-ray showing </a:t>
            </a:r>
            <a:r>
              <a:rPr lang="en-US" sz="3600" i="0" dirty="0" err="1"/>
              <a:t>mediastinal</a:t>
            </a:r>
            <a:r>
              <a:rPr lang="en-US" sz="3600" i="0" dirty="0"/>
              <a:t> widening</a:t>
            </a:r>
          </a:p>
        </p:txBody>
      </p:sp>
      <p:pic>
        <p:nvPicPr>
          <p:cNvPr id="30722" name="Picture 2" descr="http://microbewiki.kenyon.edu/images/6/69/Slide0088_image043.gif"/>
          <p:cNvPicPr>
            <a:picLocks noChangeAspect="1" noChangeArrowheads="1"/>
          </p:cNvPicPr>
          <p:nvPr/>
        </p:nvPicPr>
        <p:blipFill>
          <a:blip r:embed="rId3" cstate="print"/>
          <a:srcRect/>
          <a:stretch>
            <a:fillRect/>
          </a:stretch>
        </p:blipFill>
        <p:spPr bwMode="auto">
          <a:xfrm>
            <a:off x="1752600" y="1676400"/>
            <a:ext cx="4932514" cy="4055031"/>
          </a:xfrm>
          <a:prstGeom prst="rect">
            <a:avLst/>
          </a:prstGeom>
          <a:noFill/>
        </p:spPr>
      </p:pic>
      <p:sp>
        <p:nvSpPr>
          <p:cNvPr id="5" name="Content Placeholder 4"/>
          <p:cNvSpPr>
            <a:spLocks noGrp="1"/>
          </p:cNvSpPr>
          <p:nvPr>
            <p:ph idx="1"/>
          </p:nvPr>
        </p:nvSpPr>
        <p:spPr>
          <a:xfrm>
            <a:off x="685800" y="5918518"/>
            <a:ext cx="45719" cy="45719"/>
          </a:xfrm>
        </p:spPr>
        <p:txBody>
          <a:bodyPr/>
          <a:lstStyle/>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defRPr/>
            </a:pPr>
            <a:r>
              <a:rPr lang="en-US" i="0"/>
              <a:t>Anthrax</a:t>
            </a:r>
          </a:p>
        </p:txBody>
      </p:sp>
      <p:sp>
        <p:nvSpPr>
          <p:cNvPr id="18435" name="Rectangle 3"/>
          <p:cNvSpPr>
            <a:spLocks noGrp="1" noChangeArrowheads="1"/>
          </p:cNvSpPr>
          <p:nvPr>
            <p:ph type="body" idx="1"/>
          </p:nvPr>
        </p:nvSpPr>
        <p:spPr/>
        <p:txBody>
          <a:bodyPr/>
          <a:lstStyle/>
          <a:p>
            <a:endParaRPr lang="en-US" dirty="0"/>
          </a:p>
          <a:p>
            <a:r>
              <a:rPr lang="en-US" dirty="0"/>
              <a:t>Anthrax vaccines</a:t>
            </a:r>
          </a:p>
          <a:p>
            <a:r>
              <a:rPr lang="en-US" dirty="0"/>
              <a:t>Ecology and detection of </a:t>
            </a:r>
            <a:r>
              <a:rPr lang="en-US" i="1" dirty="0"/>
              <a:t>B. </a:t>
            </a:r>
            <a:r>
              <a:rPr lang="en-US" i="1" dirty="0" err="1"/>
              <a:t>anthracis</a:t>
            </a:r>
            <a:r>
              <a:rPr lang="en-US" i="1" dirty="0"/>
              <a:t> </a:t>
            </a:r>
            <a:r>
              <a:rPr lang="en-US" dirty="0"/>
              <a:t>strains</a:t>
            </a:r>
          </a:p>
          <a:p>
            <a:r>
              <a:rPr lang="en-US" dirty="0"/>
              <a:t>Treatment of anthrax with antibiotics</a:t>
            </a:r>
          </a:p>
          <a:p>
            <a:r>
              <a:rPr lang="en-US" dirty="0"/>
              <a:t>Concluding Remarks</a:t>
            </a:r>
          </a:p>
        </p:txBody>
      </p:sp>
    </p:spTree>
  </p:cSld>
  <p:clrMapOvr>
    <a:masterClrMapping/>
  </p:clrMapOvr>
  <p:transition>
    <p:cover dir="l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b="1" dirty="0"/>
              <a:t>Bacillus </a:t>
            </a:r>
            <a:r>
              <a:rPr lang="en-US" sz="5400" b="1" dirty="0" err="1"/>
              <a:t>anthracis</a:t>
            </a:r>
            <a:endParaRPr lang="en-US" sz="5400" dirty="0"/>
          </a:p>
        </p:txBody>
      </p:sp>
      <p:sp>
        <p:nvSpPr>
          <p:cNvPr id="3" name="TextBox 2"/>
          <p:cNvSpPr txBox="1"/>
          <p:nvPr/>
        </p:nvSpPr>
        <p:spPr>
          <a:xfrm>
            <a:off x="914400" y="2209800"/>
            <a:ext cx="7543800" cy="1569660"/>
          </a:xfrm>
          <a:prstGeom prst="rect">
            <a:avLst/>
          </a:prstGeom>
          <a:noFill/>
        </p:spPr>
        <p:txBody>
          <a:bodyPr wrap="square" rtlCol="0">
            <a:spAutoFit/>
          </a:bodyPr>
          <a:lstStyle/>
          <a:p>
            <a:pPr algn="ctr"/>
            <a:r>
              <a:rPr lang="en-US" sz="3600" dirty="0"/>
              <a:t>Pathogen, Biological Weapon, and Potential Bioterrorism Agent</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en-US" i="0"/>
              <a:t>Biological Weapons</a:t>
            </a:r>
            <a:endParaRPr lang="en-US" altLang="en-US"/>
          </a:p>
        </p:txBody>
      </p:sp>
      <p:sp>
        <p:nvSpPr>
          <p:cNvPr id="15363" name="Rectangle 3"/>
          <p:cNvSpPr>
            <a:spLocks noGrp="1" noChangeArrowheads="1"/>
          </p:cNvSpPr>
          <p:nvPr>
            <p:ph type="body" idx="1"/>
          </p:nvPr>
        </p:nvSpPr>
        <p:spPr/>
        <p:txBody>
          <a:bodyPr/>
          <a:lstStyle/>
          <a:p>
            <a:endParaRPr lang="en-US" altLang="en-US"/>
          </a:p>
          <a:p>
            <a:r>
              <a:rPr lang="en-US" altLang="en-US"/>
              <a:t>Introduction</a:t>
            </a:r>
          </a:p>
          <a:p>
            <a:pPr lvl="1"/>
            <a:r>
              <a:rPr lang="en-US" altLang="en-US"/>
              <a:t>What are they?</a:t>
            </a:r>
          </a:p>
          <a:p>
            <a:pPr lvl="1"/>
            <a:r>
              <a:rPr lang="en-US" altLang="en-US"/>
              <a:t>Bioweapons are four-component systems</a:t>
            </a:r>
          </a:p>
          <a:p>
            <a:pPr lvl="1"/>
            <a:r>
              <a:rPr lang="en-US" altLang="en-US"/>
              <a:t>Potential agents</a:t>
            </a:r>
          </a:p>
        </p:txBody>
      </p:sp>
      <p:pic>
        <p:nvPicPr>
          <p:cNvPr id="15364" name="Picture 4" descr="Anthrax ma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1905000"/>
            <a:ext cx="647700" cy="64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857077"/>
      </p:ext>
    </p:extLst>
  </p:cSld>
  <p:clrMapOvr>
    <a:masterClrMapping/>
  </p:clrMapOvr>
  <p:transition>
    <p:blinds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762000" y="228600"/>
            <a:ext cx="7696200" cy="1143000"/>
          </a:xfrm>
        </p:spPr>
        <p:txBody>
          <a:bodyPr/>
          <a:lstStyle/>
          <a:p>
            <a:pPr algn="ctr"/>
            <a:r>
              <a:rPr lang="en-US" altLang="en-US" sz="4000"/>
              <a:t>Smallpox – Unvaccinated child with Lesions</a:t>
            </a:r>
          </a:p>
        </p:txBody>
      </p:sp>
      <p:pic>
        <p:nvPicPr>
          <p:cNvPr id="48132" name="Picture 4" descr="smallpox lesions in unvaccinated chil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143000" y="1541463"/>
            <a:ext cx="6858000" cy="50371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54405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i="0"/>
              <a:t>Biological Weapons</a:t>
            </a:r>
          </a:p>
        </p:txBody>
      </p:sp>
      <p:sp>
        <p:nvSpPr>
          <p:cNvPr id="35843" name="Rectangle 3"/>
          <p:cNvSpPr>
            <a:spLocks noGrp="1" noChangeArrowheads="1"/>
          </p:cNvSpPr>
          <p:nvPr>
            <p:ph type="body" idx="1"/>
          </p:nvPr>
        </p:nvSpPr>
        <p:spPr/>
        <p:txBody>
          <a:bodyPr/>
          <a:lstStyle/>
          <a:p>
            <a:endParaRPr lang="en-US" altLang="en-US"/>
          </a:p>
          <a:p>
            <a:r>
              <a:rPr lang="en-US" altLang="en-US"/>
              <a:t>Historical Aspects</a:t>
            </a:r>
          </a:p>
          <a:p>
            <a:pPr lvl="1"/>
            <a:r>
              <a:rPr lang="en-US" altLang="en-US"/>
              <a:t>The U.S. program</a:t>
            </a:r>
          </a:p>
          <a:p>
            <a:pPr lvl="1"/>
            <a:r>
              <a:rPr lang="en-US" altLang="en-US"/>
              <a:t>Foreign programs</a:t>
            </a:r>
          </a:p>
          <a:p>
            <a:pPr lvl="1"/>
            <a:r>
              <a:rPr lang="en-US" altLang="en-US"/>
              <a:t>Documented uses</a:t>
            </a:r>
          </a:p>
        </p:txBody>
      </p:sp>
      <p:pic>
        <p:nvPicPr>
          <p:cNvPr id="35844" name="Picture 4" descr="Anthrax ma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1905000"/>
            <a:ext cx="647700" cy="64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200204"/>
      </p:ext>
    </p:extLst>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dirty="0"/>
              <a:t>Bioterrorism Agent Categories</a:t>
            </a:r>
          </a:p>
        </p:txBody>
      </p:sp>
      <p:sp>
        <p:nvSpPr>
          <p:cNvPr id="23555" name="Content Placeholder 2"/>
          <p:cNvSpPr>
            <a:spLocks noGrp="1"/>
          </p:cNvSpPr>
          <p:nvPr>
            <p:ph idx="1"/>
          </p:nvPr>
        </p:nvSpPr>
        <p:spPr>
          <a:xfrm>
            <a:off x="228600" y="1676400"/>
            <a:ext cx="8610600" cy="4648200"/>
          </a:xfrm>
        </p:spPr>
        <p:txBody>
          <a:bodyPr/>
          <a:lstStyle/>
          <a:p>
            <a:r>
              <a:rPr lang="en-US" dirty="0"/>
              <a:t>Bioterrorism Agents can be separated into three categories, depending on how easily they can be spread and the severity of illness or death they cause. </a:t>
            </a:r>
            <a:r>
              <a:rPr lang="en-US" sz="1800" dirty="0"/>
              <a:t>(CDC listing of agents by category) </a:t>
            </a:r>
          </a:p>
          <a:p>
            <a:pPr lvl="1"/>
            <a:r>
              <a:rPr lang="en-US" sz="2400" dirty="0"/>
              <a:t>Category A – These high-priority agents include organisms or toxins that pose the highest risk to the public and national security.</a:t>
            </a:r>
          </a:p>
          <a:p>
            <a:pPr lvl="1"/>
            <a:r>
              <a:rPr lang="en-US" sz="2400" dirty="0"/>
              <a:t>Category B – The second highest priority agents.</a:t>
            </a:r>
          </a:p>
          <a:p>
            <a:pPr lvl="1"/>
            <a:r>
              <a:rPr lang="en-US" sz="2400" dirty="0"/>
              <a:t>Category C – These agents include emerging pathogens that could be engineered for mass spread in the future.</a:t>
            </a:r>
          </a:p>
        </p:txBody>
      </p:sp>
    </p:spTree>
    <p:extLst>
      <p:ext uri="{BB962C8B-B14F-4D97-AF65-F5344CB8AC3E}">
        <p14:creationId xmlns:p14="http://schemas.microsoft.com/office/powerpoint/2010/main" val="2456328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en-US" i="0"/>
              <a:t>Biological Weapons</a:t>
            </a:r>
            <a:endParaRPr lang="en-US" altLang="en-US"/>
          </a:p>
        </p:txBody>
      </p:sp>
      <p:sp>
        <p:nvSpPr>
          <p:cNvPr id="16387" name="Rectangle 3"/>
          <p:cNvSpPr>
            <a:spLocks noGrp="1" noChangeArrowheads="1"/>
          </p:cNvSpPr>
          <p:nvPr>
            <p:ph type="body" idx="1"/>
          </p:nvPr>
        </p:nvSpPr>
        <p:spPr/>
        <p:txBody>
          <a:bodyPr/>
          <a:lstStyle/>
          <a:p>
            <a:r>
              <a:rPr lang="en-US" altLang="en-US"/>
              <a:t>Properties of Biological Agents</a:t>
            </a:r>
          </a:p>
          <a:p>
            <a:r>
              <a:rPr lang="en-US" altLang="en-US"/>
              <a:t>Personal Protection</a:t>
            </a:r>
          </a:p>
          <a:p>
            <a:r>
              <a:rPr lang="en-US" altLang="en-US"/>
              <a:t>Decontamination</a:t>
            </a:r>
          </a:p>
          <a:p>
            <a:r>
              <a:rPr lang="en-US" altLang="en-US"/>
              <a:t>Protection During Response to an Incident</a:t>
            </a:r>
          </a:p>
          <a:p>
            <a:r>
              <a:rPr lang="en-US" altLang="en-US"/>
              <a:t>Are We Doing Enough?</a:t>
            </a:r>
          </a:p>
        </p:txBody>
      </p:sp>
      <p:pic>
        <p:nvPicPr>
          <p:cNvPr id="16390" name="Picture 6" descr="Anthrax mas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057400"/>
            <a:ext cx="723900" cy="72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969593"/>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304800"/>
            <a:ext cx="7772400" cy="762000"/>
          </a:xfrm>
        </p:spPr>
        <p:txBody>
          <a:bodyPr/>
          <a:lstStyle/>
          <a:p>
            <a:pPr algn="ctr"/>
            <a:r>
              <a:rPr lang="en-US" altLang="en-US"/>
              <a:t>What’s Next?</a:t>
            </a:r>
          </a:p>
        </p:txBody>
      </p:sp>
      <p:pic>
        <p:nvPicPr>
          <p:cNvPr id="46084" name="Picture 4" descr="cartoon-bio weapon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52600" y="1374775"/>
            <a:ext cx="5867400" cy="5268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3200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tLang="en-US"/>
              <a:t>Websites and References</a:t>
            </a:r>
          </a:p>
        </p:txBody>
      </p:sp>
      <p:sp>
        <p:nvSpPr>
          <p:cNvPr id="38915" name="Rectangle 3"/>
          <p:cNvSpPr>
            <a:spLocks noGrp="1" noChangeArrowheads="1"/>
          </p:cNvSpPr>
          <p:nvPr>
            <p:ph type="body" idx="1"/>
          </p:nvPr>
        </p:nvSpPr>
        <p:spPr/>
        <p:txBody>
          <a:bodyPr/>
          <a:lstStyle/>
          <a:p>
            <a:pPr>
              <a:lnSpc>
                <a:spcPct val="80000"/>
              </a:lnSpc>
            </a:pPr>
            <a:r>
              <a:rPr lang="en-US" altLang="en-US" sz="2800" dirty="0"/>
              <a:t>Simon, E.J. 2002. “Anthrax: A Guide for Biology Teachers”. Amer. Biol. Teacher. </a:t>
            </a:r>
            <a:r>
              <a:rPr lang="en-US" altLang="en-US" sz="2800" b="1" dirty="0"/>
              <a:t>64</a:t>
            </a:r>
            <a:r>
              <a:rPr lang="en-US" altLang="en-US" sz="2800" dirty="0"/>
              <a:t>:1-9</a:t>
            </a:r>
          </a:p>
          <a:p>
            <a:pPr>
              <a:lnSpc>
                <a:spcPct val="80000"/>
              </a:lnSpc>
            </a:pPr>
            <a:r>
              <a:rPr lang="en-US" altLang="en-US" sz="2800" dirty="0"/>
              <a:t>Hawley, R.J. and E. M. </a:t>
            </a:r>
            <a:r>
              <a:rPr lang="en-US" altLang="en-US" sz="2800" dirty="0" err="1"/>
              <a:t>Eitzen</a:t>
            </a:r>
            <a:r>
              <a:rPr lang="en-US" altLang="en-US" sz="2800" dirty="0"/>
              <a:t> Jr. 2001. “Biological Weapons--A Primer for Microbiologists”. </a:t>
            </a:r>
            <a:r>
              <a:rPr lang="en-US" altLang="en-US" sz="2800" dirty="0" err="1"/>
              <a:t>Annu</a:t>
            </a:r>
            <a:r>
              <a:rPr lang="en-US" altLang="en-US" sz="2800" dirty="0"/>
              <a:t>. Rev. </a:t>
            </a:r>
            <a:r>
              <a:rPr lang="en-US" altLang="en-US" sz="2800" dirty="0" err="1"/>
              <a:t>Microbiol</a:t>
            </a:r>
            <a:r>
              <a:rPr lang="en-US" altLang="en-US" sz="2800" dirty="0"/>
              <a:t>. </a:t>
            </a:r>
            <a:r>
              <a:rPr lang="en-US" altLang="en-US" sz="2800" b="1" dirty="0"/>
              <a:t>55</a:t>
            </a:r>
            <a:r>
              <a:rPr lang="en-US" altLang="en-US" sz="2800" dirty="0"/>
              <a:t>:235-53.</a:t>
            </a:r>
          </a:p>
        </p:txBody>
      </p:sp>
    </p:spTree>
    <p:extLst>
      <p:ext uri="{BB962C8B-B14F-4D97-AF65-F5344CB8AC3E}">
        <p14:creationId xmlns:p14="http://schemas.microsoft.com/office/powerpoint/2010/main" val="3357546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defRPr/>
            </a:pPr>
            <a:r>
              <a:rPr lang="en-US" b="1" i="0"/>
              <a:t>Anthrax</a:t>
            </a:r>
            <a:endParaRPr lang="en-US"/>
          </a:p>
        </p:txBody>
      </p:sp>
      <p:sp>
        <p:nvSpPr>
          <p:cNvPr id="4099" name="Rectangle 3"/>
          <p:cNvSpPr>
            <a:spLocks noGrp="1" noChangeArrowheads="1"/>
          </p:cNvSpPr>
          <p:nvPr>
            <p:ph type="body" idx="1"/>
          </p:nvPr>
        </p:nvSpPr>
        <p:spPr>
          <a:xfrm>
            <a:off x="685800" y="1828800"/>
            <a:ext cx="7772400" cy="4398963"/>
          </a:xfrm>
        </p:spPr>
        <p:txBody>
          <a:bodyPr/>
          <a:lstStyle/>
          <a:p>
            <a:endParaRPr lang="en-US"/>
          </a:p>
          <a:p>
            <a:r>
              <a:rPr lang="en-US"/>
              <a:t>Introduction</a:t>
            </a:r>
          </a:p>
          <a:p>
            <a:pPr lvl="1"/>
            <a:r>
              <a:rPr lang="en-US"/>
              <a:t>What is Anthrax?</a:t>
            </a:r>
          </a:p>
          <a:p>
            <a:pPr lvl="1"/>
            <a:r>
              <a:rPr lang="en-US"/>
              <a:t>History of the Disease</a:t>
            </a:r>
          </a:p>
          <a:p>
            <a:pPr lvl="1"/>
            <a:r>
              <a:rPr lang="en-US"/>
              <a:t>Transmission of the Disease</a:t>
            </a:r>
          </a:p>
          <a:p>
            <a:pPr lvl="1"/>
            <a:r>
              <a:rPr lang="en-US"/>
              <a:t>Anthrax as a Zoonosis</a:t>
            </a:r>
          </a:p>
        </p:txBody>
      </p:sp>
    </p:spTree>
  </p:cSld>
  <p:clrMapOvr>
    <a:masterClrMapping/>
  </p:clrMapOvr>
  <p:transition>
    <p:zoom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381000"/>
            <a:ext cx="7772400" cy="609600"/>
          </a:xfrm>
        </p:spPr>
        <p:txBody>
          <a:bodyPr/>
          <a:lstStyle/>
          <a:p>
            <a:pPr algn="ctr">
              <a:defRPr/>
            </a:pPr>
            <a:r>
              <a:rPr lang="en-US" sz="4000" dirty="0" err="1"/>
              <a:t>Endospore</a:t>
            </a:r>
            <a:r>
              <a:rPr lang="en-US" sz="4000" dirty="0"/>
              <a:t> Formation</a:t>
            </a:r>
          </a:p>
        </p:txBody>
      </p:sp>
      <p:pic>
        <p:nvPicPr>
          <p:cNvPr id="5123" name="Picture 4" descr="Spore Development"/>
          <p:cNvPicPr>
            <a:picLocks noGrp="1" noChangeAspect="1" noChangeArrowheads="1"/>
          </p:cNvPicPr>
          <p:nvPr>
            <p:ph idx="1"/>
          </p:nvPr>
        </p:nvPicPr>
        <p:blipFill>
          <a:blip r:embed="rId3" cstate="print"/>
          <a:srcRect/>
          <a:stretch>
            <a:fillRect/>
          </a:stretch>
        </p:blipFill>
        <p:spPr>
          <a:xfrm>
            <a:off x="1219200" y="1143000"/>
            <a:ext cx="6705600" cy="5595938"/>
          </a:xfr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0" y="304800"/>
            <a:ext cx="3886200" cy="1143000"/>
          </a:xfrm>
        </p:spPr>
        <p:txBody>
          <a:bodyPr/>
          <a:lstStyle/>
          <a:p>
            <a:pPr algn="ctr">
              <a:defRPr/>
            </a:pPr>
            <a:r>
              <a:rPr lang="en-US" sz="4800" dirty="0" err="1">
                <a:latin typeface="Arial" pitchFamily="34" charset="0"/>
                <a:cs typeface="Arial" pitchFamily="34" charset="0"/>
              </a:rPr>
              <a:t>Endospores</a:t>
            </a:r>
            <a:endParaRPr lang="en-US" sz="4800" dirty="0">
              <a:latin typeface="Arial" pitchFamily="34" charset="0"/>
              <a:cs typeface="Arial" pitchFamily="34" charset="0"/>
            </a:endParaRPr>
          </a:p>
        </p:txBody>
      </p:sp>
      <p:pic>
        <p:nvPicPr>
          <p:cNvPr id="6147" name="Picture 4" descr="Endospore in cell"/>
          <p:cNvPicPr>
            <a:picLocks noGrp="1" noChangeAspect="1" noChangeArrowheads="1"/>
          </p:cNvPicPr>
          <p:nvPr>
            <p:ph sz="half" idx="1"/>
          </p:nvPr>
        </p:nvPicPr>
        <p:blipFill>
          <a:blip r:embed="rId3" cstate="print"/>
          <a:srcRect/>
          <a:stretch>
            <a:fillRect/>
          </a:stretch>
        </p:blipFill>
        <p:spPr>
          <a:xfrm>
            <a:off x="0" y="0"/>
            <a:ext cx="4246563" cy="2971800"/>
          </a:xfrm>
          <a:noFill/>
        </p:spPr>
      </p:pic>
      <p:pic>
        <p:nvPicPr>
          <p:cNvPr id="6148" name="Picture 6" descr="Endospore X-section"/>
          <p:cNvPicPr>
            <a:picLocks noGrp="1" noChangeAspect="1" noChangeArrowheads="1"/>
          </p:cNvPicPr>
          <p:nvPr>
            <p:ph sz="half" idx="2"/>
          </p:nvPr>
        </p:nvPicPr>
        <p:blipFill>
          <a:blip r:embed="rId4" cstate="print"/>
          <a:srcRect/>
          <a:stretch>
            <a:fillRect/>
          </a:stretch>
        </p:blipFill>
        <p:spPr>
          <a:xfrm>
            <a:off x="2659063" y="3048000"/>
            <a:ext cx="6484937" cy="3810000"/>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762000"/>
          </a:xfrm>
        </p:spPr>
        <p:txBody>
          <a:bodyPr/>
          <a:lstStyle/>
          <a:p>
            <a:pPr algn="ctr">
              <a:defRPr/>
            </a:pPr>
            <a:r>
              <a:rPr lang="en-US" dirty="0"/>
              <a:t>B. </a:t>
            </a:r>
            <a:r>
              <a:rPr lang="en-US" dirty="0" err="1"/>
              <a:t>anthracis</a:t>
            </a:r>
            <a:r>
              <a:rPr lang="en-US" dirty="0"/>
              <a:t> - Life Cycle</a:t>
            </a:r>
          </a:p>
        </p:txBody>
      </p:sp>
      <p:pic>
        <p:nvPicPr>
          <p:cNvPr id="7171" name="Picture 3" descr="B anthracis life cycle"/>
          <p:cNvPicPr>
            <a:picLocks noChangeAspect="1" noChangeArrowheads="1"/>
          </p:cNvPicPr>
          <p:nvPr/>
        </p:nvPicPr>
        <p:blipFill>
          <a:blip r:embed="rId3" cstate="print"/>
          <a:srcRect/>
          <a:stretch>
            <a:fillRect/>
          </a:stretch>
        </p:blipFill>
        <p:spPr bwMode="auto">
          <a:xfrm>
            <a:off x="1016000" y="1203325"/>
            <a:ext cx="6915150" cy="5654675"/>
          </a:xfrm>
          <a:prstGeom prst="rect">
            <a:avLst/>
          </a:prstGeom>
          <a:noFill/>
          <a:ln w="9525">
            <a:noFill/>
            <a:miter lim="800000"/>
            <a:headEnd/>
            <a:tailEnd/>
          </a:ln>
        </p:spPr>
      </p:pic>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defRPr/>
            </a:pPr>
            <a:r>
              <a:rPr lang="en-US" b="1" i="0"/>
              <a:t>Anthrax</a:t>
            </a:r>
            <a:endParaRPr lang="en-US"/>
          </a:p>
        </p:txBody>
      </p:sp>
      <p:sp>
        <p:nvSpPr>
          <p:cNvPr id="8195" name="Rectangle 3"/>
          <p:cNvSpPr>
            <a:spLocks noGrp="1" noChangeArrowheads="1"/>
          </p:cNvSpPr>
          <p:nvPr>
            <p:ph type="body" idx="1"/>
          </p:nvPr>
        </p:nvSpPr>
        <p:spPr>
          <a:xfrm>
            <a:off x="685800" y="1600200"/>
            <a:ext cx="7772400" cy="4364038"/>
          </a:xfrm>
        </p:spPr>
        <p:txBody>
          <a:bodyPr/>
          <a:lstStyle/>
          <a:p>
            <a:endParaRPr lang="en-US"/>
          </a:p>
          <a:p>
            <a:endParaRPr lang="en-US"/>
          </a:p>
          <a:p>
            <a:r>
              <a:rPr lang="en-US"/>
              <a:t>The Organism</a:t>
            </a:r>
          </a:p>
          <a:p>
            <a:pPr lvl="1"/>
            <a:r>
              <a:rPr lang="en-US"/>
              <a:t>The Disease and Infection</a:t>
            </a:r>
          </a:p>
          <a:p>
            <a:pPr lvl="1"/>
            <a:r>
              <a:rPr lang="en-US"/>
              <a:t>The Virulence Plasmids</a:t>
            </a:r>
          </a:p>
        </p:txBody>
      </p:sp>
    </p:spTree>
  </p:cSld>
  <p:clrMapOvr>
    <a:masterClrMapping/>
  </p:clrMapOvr>
  <p:transition>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defRPr/>
            </a:pPr>
            <a:r>
              <a:rPr lang="en-US"/>
              <a:t>B. anthracis - Microscopic Image</a:t>
            </a:r>
          </a:p>
        </p:txBody>
      </p:sp>
      <p:pic>
        <p:nvPicPr>
          <p:cNvPr id="9219" name="Picture 3" descr="Bacillus anthracis-microscopic image"/>
          <p:cNvPicPr>
            <a:picLocks noChangeAspect="1" noChangeArrowheads="1"/>
          </p:cNvPicPr>
          <p:nvPr/>
        </p:nvPicPr>
        <p:blipFill>
          <a:blip r:embed="rId3" cstate="print"/>
          <a:srcRect/>
          <a:stretch>
            <a:fillRect/>
          </a:stretch>
        </p:blipFill>
        <p:spPr bwMode="auto">
          <a:xfrm>
            <a:off x="1981200" y="1930400"/>
            <a:ext cx="4876800" cy="3860800"/>
          </a:xfrm>
          <a:prstGeom prst="rect">
            <a:avLst/>
          </a:prstGeom>
          <a:noFill/>
          <a:ln w="9525">
            <a:noFill/>
            <a:miter lim="800000"/>
            <a:headEnd/>
            <a:tailEnd/>
          </a:ln>
        </p:spPr>
      </p:pic>
    </p:spTree>
  </p:cSld>
  <p:clrMapOvr>
    <a:masterClrMapping/>
  </p:clrMapOvr>
  <p:transition>
    <p:split orient="ver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447800"/>
          </a:xfrm>
        </p:spPr>
        <p:txBody>
          <a:bodyPr/>
          <a:lstStyle/>
          <a:p>
            <a:br>
              <a:rPr lang="en-US" dirty="0"/>
            </a:br>
            <a:r>
              <a:rPr lang="en-US" sz="3600" dirty="0">
                <a:solidFill>
                  <a:schemeClr val="tx1"/>
                </a:solidFill>
              </a:rPr>
              <a:t>Bacillus </a:t>
            </a:r>
            <a:r>
              <a:rPr lang="en-US" sz="3600" dirty="0" err="1">
                <a:solidFill>
                  <a:schemeClr val="tx1"/>
                </a:solidFill>
              </a:rPr>
              <a:t>anthracis</a:t>
            </a:r>
            <a:r>
              <a:rPr lang="en-US" sz="3600" dirty="0">
                <a:solidFill>
                  <a:schemeClr val="tx1"/>
                </a:solidFill>
              </a:rPr>
              <a:t> </a:t>
            </a:r>
            <a:r>
              <a:rPr lang="en-US" sz="3600" dirty="0">
                <a:solidFill>
                  <a:srgbClr val="7030A0"/>
                </a:solidFill>
              </a:rPr>
              <a:t>(stained purple) </a:t>
            </a:r>
            <a:r>
              <a:rPr lang="en-US" sz="3600" dirty="0">
                <a:solidFill>
                  <a:schemeClr val="tx1"/>
                </a:solidFill>
              </a:rPr>
              <a:t>growing in cerebrospinal fluid</a:t>
            </a:r>
            <a:br>
              <a:rPr lang="en-US" dirty="0">
                <a:solidFill>
                  <a:srgbClr val="FF0000"/>
                </a:solidFill>
              </a:rPr>
            </a:br>
            <a:endParaRPr lang="en-US" dirty="0">
              <a:solidFill>
                <a:srgbClr val="FF0000"/>
              </a:solidFill>
            </a:endParaRPr>
          </a:p>
        </p:txBody>
      </p:sp>
      <p:pic>
        <p:nvPicPr>
          <p:cNvPr id="4" name="Content Placeholder 3" descr="Gram Stain Anthrax.jpg"/>
          <p:cNvPicPr>
            <a:picLocks noGrp="1" noChangeAspect="1"/>
          </p:cNvPicPr>
          <p:nvPr>
            <p:ph idx="1"/>
          </p:nvPr>
        </p:nvPicPr>
        <p:blipFill>
          <a:blip r:embed="rId3" cstate="print"/>
          <a:stretch>
            <a:fillRect/>
          </a:stretch>
        </p:blipFill>
        <p:spPr>
          <a:xfrm>
            <a:off x="1371600" y="1739295"/>
            <a:ext cx="6400800" cy="4335086"/>
          </a:xfrm>
        </p:spPr>
      </p:pic>
    </p:spTree>
  </p:cSld>
  <p:clrMapOvr>
    <a:masterClrMapping/>
  </p:clrMapOvr>
</p:sld>
</file>

<file path=ppt/theme/theme1.xml><?xml version="1.0" encoding="utf-8"?>
<a:theme xmlns:a="http://schemas.openxmlformats.org/drawingml/2006/main" name="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eadow">
  <a:themeElements>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fontScheme name="Meado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adow 1">
        <a:dk1>
          <a:srgbClr val="112208"/>
        </a:dk1>
        <a:lt1>
          <a:srgbClr val="FFFFFF"/>
        </a:lt1>
        <a:dk2>
          <a:srgbClr val="3D541E"/>
        </a:dk2>
        <a:lt2>
          <a:srgbClr val="FFFFFF"/>
        </a:lt2>
        <a:accent1>
          <a:srgbClr val="8BAE6C"/>
        </a:accent1>
        <a:accent2>
          <a:srgbClr val="FF66FF"/>
        </a:accent2>
        <a:accent3>
          <a:srgbClr val="AFB3AB"/>
        </a:accent3>
        <a:accent4>
          <a:srgbClr val="DADADA"/>
        </a:accent4>
        <a:accent5>
          <a:srgbClr val="C4D3BA"/>
        </a:accent5>
        <a:accent6>
          <a:srgbClr val="E75CE7"/>
        </a:accent6>
        <a:hlink>
          <a:srgbClr val="808000"/>
        </a:hlink>
        <a:folHlink>
          <a:srgbClr val="162B0B"/>
        </a:folHlink>
      </a:clrScheme>
      <a:clrMap bg1="dk2" tx1="lt1" bg2="dk1" tx2="lt2" accent1="accent1" accent2="accent2" accent3="accent3" accent4="accent4" accent5="accent5" accent6="accent6" hlink="hlink" folHlink="folHlink"/>
    </a:extraClrScheme>
    <a:extraClrScheme>
      <a:clrScheme name="Meadow 2">
        <a:dk1>
          <a:srgbClr val="003300"/>
        </a:dk1>
        <a:lt1>
          <a:srgbClr val="F1F7E9"/>
        </a:lt1>
        <a:dk2>
          <a:srgbClr val="FFFFFF"/>
        </a:dk2>
        <a:lt2>
          <a:srgbClr val="366B1B"/>
        </a:lt2>
        <a:accent1>
          <a:srgbClr val="8BAE6C"/>
        </a:accent1>
        <a:accent2>
          <a:srgbClr val="FF66FF"/>
        </a:accent2>
        <a:accent3>
          <a:srgbClr val="F7FAF2"/>
        </a:accent3>
        <a:accent4>
          <a:srgbClr val="002A00"/>
        </a:accent4>
        <a:accent5>
          <a:srgbClr val="C4D3BA"/>
        </a:accent5>
        <a:accent6>
          <a:srgbClr val="E75CE7"/>
        </a:accent6>
        <a:hlink>
          <a:srgbClr val="808000"/>
        </a:hlink>
        <a:folHlink>
          <a:srgbClr val="8DBA76"/>
        </a:folHlink>
      </a:clrScheme>
      <a:clrMap bg1="lt1" tx1="dk1" bg2="lt2" tx2="dk2" accent1="accent1" accent2="accent2" accent3="accent3" accent4="accent4" accent5="accent5" accent6="accent6" hlink="hlink" folHlink="folHlink"/>
    </a:extraClrScheme>
    <a:extraClrScheme>
      <a:clrScheme name="Meadow 3">
        <a:dk1>
          <a:srgbClr val="000000"/>
        </a:dk1>
        <a:lt1>
          <a:srgbClr val="FFFFFF"/>
        </a:lt1>
        <a:dk2>
          <a:srgbClr val="000000"/>
        </a:dk2>
        <a:lt2>
          <a:srgbClr val="393939"/>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Designs\MEADOW.POT</Template>
  <TotalTime>2849</TotalTime>
  <Words>2155</Words>
  <Application>Microsoft Office PowerPoint</Application>
  <PresentationFormat>On-screen Show (4:3)</PresentationFormat>
  <Paragraphs>160</Paragraphs>
  <Slides>26</Slides>
  <Notes>24</Notes>
  <HiddenSlides>0</HiddenSlides>
  <MMClips>0</MMClips>
  <ScaleCrop>false</ScaleCrop>
  <HeadingPairs>
    <vt:vector size="6" baseType="variant">
      <vt:variant>
        <vt:lpstr>Fonts Used</vt:lpstr>
      </vt:variant>
      <vt:variant>
        <vt:i4>2</vt:i4>
      </vt:variant>
      <vt:variant>
        <vt:lpstr>Theme</vt:lpstr>
      </vt:variant>
      <vt:variant>
        <vt:i4>6</vt:i4>
      </vt:variant>
      <vt:variant>
        <vt:lpstr>Slide Titles</vt:lpstr>
      </vt:variant>
      <vt:variant>
        <vt:i4>26</vt:i4>
      </vt:variant>
    </vt:vector>
  </HeadingPairs>
  <TitlesOfParts>
    <vt:vector size="34" baseType="lpstr">
      <vt:lpstr>Arial</vt:lpstr>
      <vt:lpstr>Times New Roman</vt:lpstr>
      <vt:lpstr>Meadow</vt:lpstr>
      <vt:lpstr>1_Meadow</vt:lpstr>
      <vt:lpstr>2_Meadow</vt:lpstr>
      <vt:lpstr>3_Meadow</vt:lpstr>
      <vt:lpstr>4_Meadow</vt:lpstr>
      <vt:lpstr>5_Meadow</vt:lpstr>
      <vt:lpstr>Bacillus</vt:lpstr>
      <vt:lpstr>Bacillus anthracis</vt:lpstr>
      <vt:lpstr>Anthrax</vt:lpstr>
      <vt:lpstr>Endospore Formation</vt:lpstr>
      <vt:lpstr>Endospores</vt:lpstr>
      <vt:lpstr>B. anthracis - Life Cycle</vt:lpstr>
      <vt:lpstr>Anthrax</vt:lpstr>
      <vt:lpstr>B. anthracis - Microscopic Image</vt:lpstr>
      <vt:lpstr> Bacillus anthracis (stained purple) growing in cerebrospinal fluid </vt:lpstr>
      <vt:lpstr>B. anthracis - Plasmids</vt:lpstr>
      <vt:lpstr>Anthrax</vt:lpstr>
      <vt:lpstr>Anthrax Toxins – Gaining Entry into Cells</vt:lpstr>
      <vt:lpstr>Anthrax</vt:lpstr>
      <vt:lpstr>Cutaneous Anthrax Ulcer</vt:lpstr>
      <vt:lpstr>Cutaneous lesion</vt:lpstr>
      <vt:lpstr>Cutaneous lesion</vt:lpstr>
      <vt:lpstr>Respiratory Anthrax – normal chest X-ray</vt:lpstr>
      <vt:lpstr>Respiratory Anthrax - chest X-ray showing mediastinal widening</vt:lpstr>
      <vt:lpstr>Anthrax</vt:lpstr>
      <vt:lpstr>Biological Weapons</vt:lpstr>
      <vt:lpstr>Smallpox – Unvaccinated child with Lesions</vt:lpstr>
      <vt:lpstr>Biological Weapons</vt:lpstr>
      <vt:lpstr>Bioterrorism Agent Categories</vt:lpstr>
      <vt:lpstr>Biological Weapons</vt:lpstr>
      <vt:lpstr>What’s Next?</vt:lpstr>
      <vt:lpstr>Websites and References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Bacillus anthracis</dc:title>
  <dc:creator>Campus Computing</dc:creator>
  <cp:lastModifiedBy>Shew, Wayne</cp:lastModifiedBy>
  <cp:revision>109</cp:revision>
  <cp:lastPrinted>2014-02-19T15:46:56Z</cp:lastPrinted>
  <dcterms:created xsi:type="dcterms:W3CDTF">2002-01-31T15:42:08Z</dcterms:created>
  <dcterms:modified xsi:type="dcterms:W3CDTF">2024-03-05T19:05:13Z</dcterms:modified>
</cp:coreProperties>
</file>