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22" r:id="rId1"/>
  </p:sldMasterIdLst>
  <p:notesMasterIdLst>
    <p:notesMasterId r:id="rId4"/>
  </p:notesMasterIdLst>
  <p:sldIdLst>
    <p:sldId id="345" r:id="rId2"/>
    <p:sldId id="404" r:id="rId3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39639D"/>
    <a:srgbClr val="27436B"/>
    <a:srgbClr val="F26F3A"/>
    <a:srgbClr val="FFF0B1"/>
    <a:srgbClr val="E69502"/>
    <a:srgbClr val="FFE3B1"/>
    <a:srgbClr val="CCCCFF"/>
    <a:srgbClr val="303F70"/>
    <a:srgbClr val="E7AC00"/>
    <a:srgbClr val="FAF0E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22527" autoAdjust="0"/>
    <p:restoredTop sz="94630" autoAdjust="0"/>
  </p:normalViewPr>
  <p:slideViewPr>
    <p:cSldViewPr>
      <p:cViewPr varScale="1">
        <p:scale>
          <a:sx n="83" d="100"/>
          <a:sy n="83" d="100"/>
        </p:scale>
        <p:origin x="96" y="47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sorterViewPr>
    <p:cViewPr>
      <p:scale>
        <a:sx n="100" d="100"/>
        <a:sy n="100" d="100"/>
      </p:scale>
      <p:origin x="0" y="-480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jpe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46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246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331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6246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6247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247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fld id="{3A416D53-F44C-4410-A47F-C86D07034FB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0669171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24A9DD9C-DBEF-4E40-AD98-42B9C85534AD}" type="slidenum">
              <a:rPr lang="en-US" smtClean="0"/>
              <a:pPr/>
              <a:t>1</a:t>
            </a:fld>
            <a:endParaRPr lang="en-US"/>
          </a:p>
        </p:txBody>
      </p:sp>
      <p:sp>
        <p:nvSpPr>
          <p:cNvPr id="1945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9459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r>
              <a:rPr lang="en-US" dirty="0"/>
              <a:t>Requirements of a Contract for Sale</a:t>
            </a:r>
          </a:p>
        </p:txBody>
      </p:sp>
    </p:spTree>
    <p:extLst>
      <p:ext uri="{BB962C8B-B14F-4D97-AF65-F5344CB8AC3E}">
        <p14:creationId xmlns:p14="http://schemas.microsoft.com/office/powerpoint/2010/main" val="223795403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5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585FB605-C478-49E4-AD42-E45C92EFE431}" type="slidenum">
              <a:rPr lang="en-US" smtClean="0"/>
              <a:pPr/>
              <a:t>2</a:t>
            </a:fld>
            <a:endParaRPr lang="en-US"/>
          </a:p>
        </p:txBody>
      </p:sp>
      <p:sp>
        <p:nvSpPr>
          <p:cNvPr id="2150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150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dirty="0"/>
              <a:t>Requirements of a Contract for Sale</a:t>
            </a:r>
          </a:p>
        </p:txBody>
      </p:sp>
    </p:spTree>
    <p:extLst>
      <p:ext uri="{BB962C8B-B14F-4D97-AF65-F5344CB8AC3E}">
        <p14:creationId xmlns:p14="http://schemas.microsoft.com/office/powerpoint/2010/main" val="9168048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1_Title Slide">
    <p:bg>
      <p:bgPr>
        <a:solidFill>
          <a:schemeClr val="tx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9598" y="346687"/>
            <a:ext cx="8996686" cy="1673352"/>
          </a:xfrm>
        </p:spPr>
        <p:txBody>
          <a:bodyPr vert="horz" lIns="91440" tIns="0" rIns="45720" bIns="0" rtlCol="0" anchor="t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>
            <a:lvl1pPr algn="l">
              <a:defRPr sz="4400" b="1">
                <a:solidFill>
                  <a:schemeClr val="bg1"/>
                </a:solidFill>
              </a:defRPr>
            </a:lvl1pPr>
            <a:extLst/>
          </a:lstStyle>
          <a:p>
            <a:r>
              <a:rPr kumimoji="0"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04515" y="4800600"/>
            <a:ext cx="8077200" cy="1499616"/>
          </a:xfrm>
        </p:spPr>
        <p:txBody>
          <a:bodyPr lIns="118872" tIns="0" rIns="45720" bIns="0" anchor="b">
            <a:normAutofit/>
          </a:bodyPr>
          <a:lstStyle>
            <a:lvl1pPr marL="0" indent="0" algn="l">
              <a:buNone/>
              <a:defRPr sz="3600">
                <a:solidFill>
                  <a:srgbClr val="FFFFF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  <a:extLst/>
          </a:lstStyle>
          <a:p>
            <a:r>
              <a:rPr kumimoji="0" lang="en-US" dirty="0"/>
              <a:t>Click to edit Master subtitle style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03E396-8C26-4E6A-BAF0-954078A4E7A2}" type="slidenum">
              <a:rPr lang="en-US" altLang="en-US" smtClean="0">
                <a:solidFill>
                  <a:prstClr val="white">
                    <a:tint val="95000"/>
                  </a:prstClr>
                </a:solidFill>
              </a:rPr>
              <a:pPr/>
              <a:t>‹#›</a:t>
            </a:fld>
            <a:endParaRPr lang="en-US" altLang="en-US">
              <a:solidFill>
                <a:prstClr val="white">
                  <a:tint val="95000"/>
                </a:prstClr>
              </a:solidFill>
            </a:endParaRPr>
          </a:p>
        </p:txBody>
      </p:sp>
      <p:sp>
        <p:nvSpPr>
          <p:cNvPr id="10" name="Rectangle 9"/>
          <p:cNvSpPr/>
          <p:nvPr/>
        </p:nvSpPr>
        <p:spPr bwMode="invGray">
          <a:xfrm>
            <a:off x="1889" y="1296115"/>
            <a:ext cx="9144000" cy="45720"/>
          </a:xfrm>
          <a:prstGeom prst="rect">
            <a:avLst/>
          </a:prstGeom>
          <a:solidFill>
            <a:srgbClr val="FFC000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81000" y="6476999"/>
            <a:ext cx="7767315" cy="274320"/>
          </a:xfrm>
        </p:spPr>
        <p:txBody>
          <a:bodyPr/>
          <a:lstStyle>
            <a:lvl1pPr>
              <a:defRPr sz="800">
                <a:solidFill>
                  <a:schemeClr val="bg1"/>
                </a:solidFill>
              </a:defRPr>
            </a:lvl1pPr>
          </a:lstStyle>
          <a:p>
            <a:pPr>
              <a:spcBef>
                <a:spcPts val="0"/>
              </a:spcBef>
              <a:spcAft>
                <a:spcPts val="0"/>
              </a:spcAft>
              <a:tabLst>
                <a:tab pos="2971800" algn="ctr"/>
                <a:tab pos="5943600" algn="r"/>
              </a:tabLst>
            </a:pPr>
            <a:r>
              <a:rPr lang="en-US"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© MCGRAW HILL LLC. ALL RIGHTS RESERVED. NO REPRODUCTION OR DISTRIBUTION WITHOUT THE PRIOR WRITTEN CONSENT OF MCGRAW HILL LLC.</a:t>
            </a:r>
            <a:endParaRPr lang="en-US" dirty="0"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pic>
        <p:nvPicPr>
          <p:cNvPr id="11" name="Picture 10">
            <a:extLst>
              <a:ext uri="{FF2B5EF4-FFF2-40B4-BE49-F238E27FC236}">
                <a16:creationId xmlns:a16="http://schemas.microsoft.com/office/drawing/2014/main" id="{A6755025-1033-ED38-7EE0-293E506D1B57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alphaModFix amt="55000"/>
          </a:blip>
          <a:stretch>
            <a:fillRect/>
          </a:stretch>
        </p:blipFill>
        <p:spPr>
          <a:xfrm>
            <a:off x="1447800" y="1341652"/>
            <a:ext cx="5791200" cy="433298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61784462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, Content,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304800"/>
            <a:ext cx="8229600" cy="11398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3072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quarter" idx="2"/>
          </p:nvPr>
        </p:nvSpPr>
        <p:spPr>
          <a:xfrm>
            <a:off x="4648200" y="1600200"/>
            <a:ext cx="4038600" cy="218916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3"/>
          </p:nvPr>
        </p:nvSpPr>
        <p:spPr>
          <a:xfrm>
            <a:off x="4648200" y="3941763"/>
            <a:ext cx="4038600" cy="21891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10"/>
          </p:nvPr>
        </p:nvSpPr>
        <p:spPr>
          <a:xfrm>
            <a:off x="457200" y="6243638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en-US">
              <a:solidFill>
                <a:prstClr val="black">
                  <a:tint val="95000"/>
                </a:prstClr>
              </a:solidFill>
            </a:endParaRPr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>
                <a:latin typeface="Times" panose="02020603050405020304" pitchFamily="18" charset="0"/>
                <a:cs typeface="Times" panose="02020603050405020304" pitchFamily="18" charset="0"/>
              </a:defRPr>
            </a:lvl1pPr>
          </a:lstStyle>
          <a:p>
            <a:r>
              <a:rPr lang="en-US" altLang="en-US">
                <a:solidFill>
                  <a:prstClr val="black">
                    <a:tint val="95000"/>
                  </a:prstClr>
                </a:solidFill>
              </a:rPr>
              <a:t>© MCGRAW HILL LLC. ALL RIGHTS RESERVED. NO REPRODUCTION OR DISTRIBUTION WITHOUT THE PRIOR WRITTEN CONSENT OF MCGRAW HILL LLC.</a:t>
            </a:r>
            <a:endParaRPr lang="en-US" altLang="en-US" dirty="0">
              <a:solidFill>
                <a:prstClr val="black">
                  <a:tint val="95000"/>
                </a:prstClr>
              </a:solidFill>
            </a:endParaRPr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2"/>
          </p:nvPr>
        </p:nvSpPr>
        <p:spPr>
          <a:xfrm>
            <a:off x="6553200" y="6243638"/>
            <a:ext cx="2133600" cy="457200"/>
          </a:xfrm>
        </p:spPr>
        <p:txBody>
          <a:bodyPr/>
          <a:lstStyle>
            <a:lvl1pPr>
              <a:defRPr/>
            </a:lvl1pPr>
          </a:lstStyle>
          <a:p>
            <a:fld id="{B66D4AAB-72D0-4667-907F-912476BCAB6B}" type="slidenum">
              <a:rPr lang="en-US" altLang="en-US">
                <a:solidFill>
                  <a:prstClr val="black">
                    <a:tint val="95000"/>
                  </a:prstClr>
                </a:solidFill>
              </a:rPr>
              <a:pPr/>
              <a:t>‹#›</a:t>
            </a:fld>
            <a:endParaRPr lang="en-US" altLang="en-US">
              <a:solidFill>
                <a:prstClr val="black">
                  <a:tint val="9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2587062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chart" preserve="1">
  <p:cSld name="Title and 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7813"/>
            <a:ext cx="8229600" cy="11398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hart Placeholder 2"/>
          <p:cNvSpPr>
            <a:spLocks noGrp="1"/>
          </p:cNvSpPr>
          <p:nvPr>
            <p:ph type="chart" idx="1"/>
          </p:nvPr>
        </p:nvSpPr>
        <p:spPr>
          <a:xfrm>
            <a:off x="457200" y="1600200"/>
            <a:ext cx="8229600" cy="4530725"/>
          </a:xfrm>
        </p:spPr>
        <p:txBody>
          <a:bodyPr/>
          <a:lstStyle/>
          <a:p>
            <a:pPr lvl="0"/>
            <a:endParaRPr lang="en-US" noProof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457200" y="6476999"/>
            <a:ext cx="2133600" cy="27432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>
                <a:latin typeface="Times" panose="02020603050405020304" pitchFamily="18" charset="0"/>
                <a:cs typeface="Times" panose="02020603050405020304" pitchFamily="18" charset="0"/>
              </a:defRPr>
            </a:lvl1pPr>
          </a:lstStyle>
          <a:p>
            <a:pPr>
              <a:defRPr/>
            </a:pPr>
            <a:r>
              <a:rPr lang="en-US" altLang="en-US"/>
              <a:t>© MCGRAW HILL LLC. ALL RIGHTS RESERVED. NO REPRODUCTION OR DISTRIBUTION WITHOUT THE PRIOR WRITTEN CONSENT OF MCGRAW HILL LLC.</a:t>
            </a:r>
            <a:endParaRPr lang="en-US" alt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06F46CC-6814-4D5D-BC47-844C27E89DB6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71498918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 and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sz="quarter"/>
          </p:nvPr>
        </p:nvSpPr>
        <p:spPr>
          <a:xfrm>
            <a:off x="457200" y="277813"/>
            <a:ext cx="8229600" cy="11398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4038600" cy="218916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quarter" idx="2"/>
          </p:nvPr>
        </p:nvSpPr>
        <p:spPr>
          <a:xfrm>
            <a:off x="4648200" y="1600200"/>
            <a:ext cx="4038600" cy="218916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3"/>
          </p:nvPr>
        </p:nvSpPr>
        <p:spPr>
          <a:xfrm>
            <a:off x="457200" y="3941763"/>
            <a:ext cx="4038600" cy="21891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8200" y="3941763"/>
            <a:ext cx="4038600" cy="21891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457200" y="6476999"/>
            <a:ext cx="2133600" cy="27432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en-US"/>
              <a:t>© MCGRAW HILL LLC. ALL RIGHTS RESERVED. NO REPRODUCTION OR DISTRIBUTION WITHOUT THE PRIOR WRITTEN CONSENT OF MCGRAW HILL LLC.</a:t>
            </a:r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7D7F385-59FA-4459-8F78-7FBD4F68655C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78803457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Main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ctr">
              <a:defRPr sz="3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2819401" y="1515088"/>
            <a:ext cx="6063917" cy="4719559"/>
          </a:xfrm>
        </p:spPr>
        <p:txBody>
          <a:bodyPr/>
          <a:lstStyle>
            <a:lvl1pPr>
              <a:defRPr sz="2800">
                <a:latin typeface="Calibri"/>
                <a:cs typeface="Calibri"/>
              </a:defRPr>
            </a:lvl1pPr>
            <a:lvl2pPr>
              <a:defRPr sz="2400">
                <a:latin typeface="Calibri"/>
                <a:cs typeface="Calibri"/>
              </a:defRPr>
            </a:lvl2pPr>
            <a:lvl3pPr>
              <a:defRPr sz="2000">
                <a:latin typeface="Calibri"/>
                <a:cs typeface="Calibri"/>
              </a:defRPr>
            </a:lvl3pPr>
            <a:lvl4pPr>
              <a:defRPr>
                <a:latin typeface="Calibri"/>
                <a:cs typeface="Calibri"/>
              </a:defRPr>
            </a:lvl4pPr>
            <a:lvl5pPr>
              <a:defRPr>
                <a:latin typeface="Calibri"/>
                <a:cs typeface="Calibri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BDD44C64-E16A-46A2-82C3-4595BBEB5FBD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7686631"/>
      </p:ext>
    </p:extLst>
  </p:cSld>
  <p:clrMapOvr>
    <a:masterClrMapping/>
  </p:clrMapOvr>
  <p:transition>
    <p:fade/>
  </p:transition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 and Content ov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0" y="304800"/>
            <a:ext cx="8610600" cy="685800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600200"/>
            <a:ext cx="7924800" cy="22860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038600"/>
            <a:ext cx="7924800" cy="22860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0"/>
          </p:nvPr>
        </p:nvSpPr>
        <p:spPr>
          <a:xfrm>
            <a:off x="152400" y="6172200"/>
            <a:ext cx="533400" cy="304800"/>
          </a:xfrm>
        </p:spPr>
        <p:txBody>
          <a:bodyPr/>
          <a:lstStyle>
            <a:lvl1pPr>
              <a:defRPr>
                <a:latin typeface="Arial" charset="0"/>
              </a:defRPr>
            </a:lvl1pPr>
          </a:lstStyle>
          <a:p>
            <a:pPr>
              <a:defRPr/>
            </a:pPr>
            <a:r>
              <a:rPr lang="en-US"/>
              <a:t>1-</a:t>
            </a:r>
            <a:fld id="{D4DFC18D-AF6B-4FF7-A215-D950E4EF1ED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7700294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xAndClipArt" preserve="1">
  <p:cSld name="Title, Text and Clip 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7813"/>
            <a:ext cx="8229600" cy="11398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457200" y="1600200"/>
            <a:ext cx="4038600" cy="453072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lipArt Placeholder 3"/>
          <p:cNvSpPr>
            <a:spLocks noGrp="1"/>
          </p:cNvSpPr>
          <p:nvPr>
            <p:ph type="clipArt" sz="half" idx="2"/>
          </p:nvPr>
        </p:nvSpPr>
        <p:spPr>
          <a:xfrm>
            <a:off x="4648200" y="1600200"/>
            <a:ext cx="4038600" cy="4530725"/>
          </a:xfrm>
        </p:spPr>
        <p:txBody>
          <a:bodyPr/>
          <a:lstStyle/>
          <a:p>
            <a:pPr lvl="0"/>
            <a:endParaRPr lang="en-US" noProof="0"/>
          </a:p>
        </p:txBody>
      </p:sp>
      <p:sp>
        <p:nvSpPr>
          <p:cNvPr id="5" name="Date Placeholder 4"/>
          <p:cNvSpPr>
            <a:spLocks noGrp="1" noChangeArrowheads="1"/>
          </p:cNvSpPr>
          <p:nvPr>
            <p:ph type="dt" sz="half" idx="10"/>
          </p:nvPr>
        </p:nvSpPr>
        <p:spPr>
          <a:xfrm>
            <a:off x="457200" y="6476999"/>
            <a:ext cx="2133600" cy="27432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en-US"/>
              <a:t>© MCGRAW HILL LLC. ALL RIGHTS RESERVED. NO REPRODUCTION OR DISTRIBUTION WITHOUT THE PRIOR WRITTEN CONSENT OF MCGRAW HILL LLC.</a:t>
            </a: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A97E766-95F0-4163-A779-D557921EC598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62507398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1114" y="85385"/>
            <a:ext cx="8996686" cy="1673352"/>
          </a:xfrm>
        </p:spPr>
        <p:txBody>
          <a:bodyPr vert="horz" lIns="91440" tIns="0" rIns="45720" bIns="0" rtlCol="0" anchor="t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>
            <a:lvl1pPr algn="l">
              <a:defRPr sz="4400" b="1">
                <a:solidFill>
                  <a:schemeClr val="bg1"/>
                </a:solidFill>
              </a:defRPr>
            </a:lvl1pPr>
            <a:extLst/>
          </a:lstStyle>
          <a:p>
            <a:r>
              <a:rPr kumimoji="0"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04515" y="4800600"/>
            <a:ext cx="8077200" cy="1499616"/>
          </a:xfrm>
        </p:spPr>
        <p:txBody>
          <a:bodyPr lIns="118872" tIns="0" rIns="45720" bIns="0" anchor="b"/>
          <a:lstStyle>
            <a:lvl1pPr marL="0" indent="0" algn="l">
              <a:buNone/>
              <a:defRPr sz="2000">
                <a:solidFill>
                  <a:srgbClr val="FFFFF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  <a:extLst/>
          </a:lstStyle>
          <a:p>
            <a:r>
              <a:rPr kumimoji="0" lang="en-US"/>
              <a:t>Click to edit Master subtitle style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03E396-8C26-4E6A-BAF0-954078A4E7A2}" type="slidenum">
              <a:rPr lang="en-US" altLang="en-US" smtClean="0">
                <a:solidFill>
                  <a:prstClr val="white">
                    <a:tint val="95000"/>
                  </a:prstClr>
                </a:solidFill>
              </a:rPr>
              <a:pPr/>
              <a:t>‹#›</a:t>
            </a:fld>
            <a:endParaRPr lang="en-US" altLang="en-US">
              <a:solidFill>
                <a:prstClr val="white">
                  <a:tint val="95000"/>
                </a:prstClr>
              </a:solidFill>
            </a:endParaRPr>
          </a:p>
        </p:txBody>
      </p:sp>
      <p:sp>
        <p:nvSpPr>
          <p:cNvPr id="10" name="Rectangle 9"/>
          <p:cNvSpPr/>
          <p:nvPr/>
        </p:nvSpPr>
        <p:spPr bwMode="invGray">
          <a:xfrm>
            <a:off x="71115" y="1295932"/>
            <a:ext cx="9144000" cy="45720"/>
          </a:xfrm>
          <a:prstGeom prst="rect">
            <a:avLst/>
          </a:prstGeom>
          <a:solidFill>
            <a:srgbClr val="FFC000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81000" y="6476999"/>
            <a:ext cx="7767315" cy="274320"/>
          </a:xfrm>
        </p:spPr>
        <p:txBody>
          <a:bodyPr/>
          <a:lstStyle>
            <a:lvl1pPr>
              <a:defRPr sz="800">
                <a:solidFill>
                  <a:schemeClr val="bg1"/>
                </a:solidFill>
              </a:defRPr>
            </a:lvl1pPr>
          </a:lstStyle>
          <a:p>
            <a:pPr>
              <a:spcBef>
                <a:spcPts val="0"/>
              </a:spcBef>
              <a:spcAft>
                <a:spcPts val="0"/>
              </a:spcAft>
              <a:tabLst>
                <a:tab pos="2971800" algn="ctr"/>
                <a:tab pos="5943600" algn="r"/>
              </a:tabLst>
            </a:pPr>
            <a:r>
              <a:rPr lang="en-US"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© MCGRAW HILL LLC. ALL RIGHTS RESERVED. NO REPRODUCTION OR DISTRIBUTION WITHOUT THE PRIOR WRITTEN CONSENT OF MCGRAW HILL LLC.</a:t>
            </a:r>
            <a:endParaRPr lang="en-US" dirty="0"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pic>
        <p:nvPicPr>
          <p:cNvPr id="11" name="Picture 10">
            <a:extLst>
              <a:ext uri="{FF2B5EF4-FFF2-40B4-BE49-F238E27FC236}">
                <a16:creationId xmlns:a16="http://schemas.microsoft.com/office/drawing/2014/main" id="{A6755025-1033-ED38-7EE0-293E506D1B57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alphaModFix amt="55000"/>
          </a:blip>
          <a:stretch>
            <a:fillRect/>
          </a:stretch>
        </p:blipFill>
        <p:spPr>
          <a:xfrm>
            <a:off x="1432977" y="1343702"/>
            <a:ext cx="5353476" cy="400547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91207292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55448"/>
            <a:ext cx="8229600" cy="1252728"/>
          </a:xfrm>
        </p:spPr>
        <p:txBody>
          <a:bodyPr>
            <a:normAutofit/>
          </a:bodyPr>
          <a:lstStyle>
            <a:lvl1pPr>
              <a:defRPr sz="3600"/>
            </a:lvl1pPr>
            <a:extLst/>
          </a:lstStyle>
          <a:p>
            <a:r>
              <a:rPr kumimoji="0"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dirty="0"/>
              <a:t>Click to edit Master text styles</a:t>
            </a:r>
          </a:p>
          <a:p>
            <a:pPr lvl="1" eaLnBrk="1" latinLnBrk="0" hangingPunct="1"/>
            <a:r>
              <a:rPr lang="en-US" dirty="0"/>
              <a:t>Second level</a:t>
            </a:r>
          </a:p>
          <a:p>
            <a:pPr lvl="2" eaLnBrk="1" latinLnBrk="0" hangingPunct="1"/>
            <a:r>
              <a:rPr lang="en-US" dirty="0"/>
              <a:t>Third level</a:t>
            </a:r>
          </a:p>
          <a:p>
            <a:pPr lvl="3" eaLnBrk="1" latinLnBrk="0" hangingPunct="1"/>
            <a:r>
              <a:rPr lang="en-US" dirty="0"/>
              <a:t>Fourth level</a:t>
            </a:r>
          </a:p>
          <a:p>
            <a:pPr lvl="4" eaLnBrk="1" latinLnBrk="0" hangingPunct="1"/>
            <a:r>
              <a:rPr lang="en-US" dirty="0"/>
              <a:t>Fifth level</a:t>
            </a:r>
            <a:endParaRPr kumimoji="0"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476999"/>
            <a:ext cx="2133600" cy="274320"/>
          </a:xfrm>
          <a:prstGeom prst="rect">
            <a:avLst/>
          </a:prstGeom>
        </p:spPr>
        <p:txBody>
          <a:bodyPr/>
          <a:lstStyle/>
          <a:p>
            <a:endParaRPr lang="en-US" altLang="en-US">
              <a:solidFill>
                <a:prstClr val="black">
                  <a:tint val="9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Times" panose="02020603050405020304" pitchFamily="18" charset="0"/>
                <a:cs typeface="Times" panose="02020603050405020304" pitchFamily="18" charset="0"/>
              </a:defRPr>
            </a:lvl1pPr>
          </a:lstStyle>
          <a:p>
            <a:r>
              <a:rPr lang="en-US" altLang="en-US">
                <a:solidFill>
                  <a:prstClr val="black">
                    <a:tint val="95000"/>
                  </a:prstClr>
                </a:solidFill>
              </a:rPr>
              <a:t>© MCGRAW HILL LLC. ALL RIGHTS RESERVED. NO REPRODUCTION OR DISTRIBUTION WITHOUT THE PRIOR WRITTEN CONSENT OF MCGRAW HILL LLC.</a:t>
            </a:r>
            <a:endParaRPr lang="en-US" altLang="en-US" dirty="0">
              <a:solidFill>
                <a:prstClr val="black">
                  <a:tint val="9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8188CF-90C3-40D8-BEE3-CE1B8A8C4273}" type="slidenum">
              <a:rPr lang="en-US" altLang="en-US" smtClean="0">
                <a:solidFill>
                  <a:prstClr val="black">
                    <a:tint val="95000"/>
                  </a:prstClr>
                </a:solidFill>
              </a:rPr>
              <a:pPr/>
              <a:t>‹#›</a:t>
            </a:fld>
            <a:endParaRPr lang="en-US" altLang="en-US">
              <a:solidFill>
                <a:prstClr val="black">
                  <a:tint val="9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4997035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773936"/>
            <a:ext cx="4038600" cy="4623816"/>
          </a:xfrm>
        </p:spPr>
        <p:txBody>
          <a:bodyPr lIns="91440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  <a:extLst/>
          </a:lstStyle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773936"/>
            <a:ext cx="4038600" cy="462381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  <a:extLst/>
          </a:lstStyle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476999"/>
            <a:ext cx="2133600" cy="274320"/>
          </a:xfrm>
          <a:prstGeom prst="rect">
            <a:avLst/>
          </a:prstGeom>
        </p:spPr>
        <p:txBody>
          <a:bodyPr/>
          <a:lstStyle/>
          <a:p>
            <a:endParaRPr lang="en-US" altLang="en-US">
              <a:solidFill>
                <a:prstClr val="black">
                  <a:tint val="9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Times" panose="02020603050405020304" pitchFamily="18" charset="0"/>
                <a:cs typeface="Times" panose="02020603050405020304" pitchFamily="18" charset="0"/>
              </a:defRPr>
            </a:lvl1pPr>
          </a:lstStyle>
          <a:p>
            <a:r>
              <a:rPr lang="en-US" altLang="en-US">
                <a:solidFill>
                  <a:prstClr val="black">
                    <a:tint val="95000"/>
                  </a:prstClr>
                </a:solidFill>
              </a:rPr>
              <a:t>© MCGRAW HILL LLC. ALL RIGHTS RESERVED. NO REPRODUCTION OR DISTRIBUTION WITHOUT THE PRIOR WRITTEN CONSENT OF MCGRAW HILL LLC.</a:t>
            </a:r>
            <a:endParaRPr lang="en-US" altLang="en-US" dirty="0">
              <a:solidFill>
                <a:prstClr val="black">
                  <a:tint val="9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130149-2EC9-4501-AB7B-E7DE0407788F}" type="slidenum">
              <a:rPr lang="en-US" altLang="en-US" smtClean="0">
                <a:solidFill>
                  <a:prstClr val="black">
                    <a:tint val="95000"/>
                  </a:prstClr>
                </a:solidFill>
              </a:rPr>
              <a:pPr/>
              <a:t>‹#›</a:t>
            </a:fld>
            <a:endParaRPr lang="en-US" altLang="en-US">
              <a:solidFill>
                <a:prstClr val="black">
                  <a:tint val="9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3271950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r>
              <a:rPr kumimoji="0"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98987"/>
            <a:ext cx="4040188" cy="715355"/>
          </a:xfrm>
        </p:spPr>
        <p:txBody>
          <a:bodyPr lIns="146304" anchor="ctr"/>
          <a:lstStyle>
            <a:lvl1pPr marL="0" indent="0">
              <a:buNone/>
              <a:defRPr sz="2300" b="1" cap="all" baseline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  <a:extLst/>
          </a:lstStyle>
          <a:p>
            <a:pPr lvl="0" eaLnBrk="1" latinLnBrk="0" hangingPunct="1"/>
            <a:r>
              <a:rPr kumimoji="0"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449512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  <a:extLst/>
          </a:lstStyle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698987"/>
            <a:ext cx="4041775" cy="715355"/>
          </a:xfrm>
        </p:spPr>
        <p:txBody>
          <a:bodyPr lIns="146304" anchor="ctr"/>
          <a:lstStyle>
            <a:lvl1pPr marL="0" indent="0">
              <a:buNone/>
              <a:defRPr sz="2300" b="1" cap="all" baseline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  <a:extLst/>
          </a:lstStyle>
          <a:p>
            <a:pPr lvl="0" eaLnBrk="1" latinLnBrk="0" hangingPunct="1"/>
            <a:r>
              <a:rPr kumimoji="0"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449512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  <a:extLst/>
          </a:lstStyle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457200" y="6476999"/>
            <a:ext cx="2133600" cy="274320"/>
          </a:xfrm>
          <a:prstGeom prst="rect">
            <a:avLst/>
          </a:prstGeom>
        </p:spPr>
        <p:txBody>
          <a:bodyPr/>
          <a:lstStyle/>
          <a:p>
            <a:endParaRPr lang="en-US" altLang="en-US">
              <a:solidFill>
                <a:prstClr val="black">
                  <a:tint val="9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Times" panose="02020603050405020304" pitchFamily="18" charset="0"/>
                <a:cs typeface="Times" panose="02020603050405020304" pitchFamily="18" charset="0"/>
              </a:defRPr>
            </a:lvl1pPr>
          </a:lstStyle>
          <a:p>
            <a:r>
              <a:rPr lang="en-US" altLang="en-US">
                <a:solidFill>
                  <a:prstClr val="black">
                    <a:tint val="95000"/>
                  </a:prstClr>
                </a:solidFill>
              </a:rPr>
              <a:t>© MCGRAW HILL LLC. ALL RIGHTS RESERVED. NO REPRODUCTION OR DISTRIBUTION WITHOUT THE PRIOR WRITTEN CONSENT OF MCGRAW HILL LLC.</a:t>
            </a:r>
            <a:endParaRPr lang="en-US" altLang="en-US" dirty="0">
              <a:solidFill>
                <a:prstClr val="black">
                  <a:tint val="9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1F531B-C14E-4625-B468-64F860767C13}" type="slidenum">
              <a:rPr lang="en-US" altLang="en-US" smtClean="0">
                <a:solidFill>
                  <a:prstClr val="black">
                    <a:tint val="95000"/>
                  </a:prstClr>
                </a:solidFill>
              </a:rPr>
              <a:pPr/>
              <a:t>‹#›</a:t>
            </a:fld>
            <a:endParaRPr lang="en-US" altLang="en-US">
              <a:solidFill>
                <a:prstClr val="black">
                  <a:tint val="9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4731838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457200" y="6476999"/>
            <a:ext cx="2133600" cy="274320"/>
          </a:xfrm>
          <a:prstGeom prst="rect">
            <a:avLst/>
          </a:prstGeom>
        </p:spPr>
        <p:txBody>
          <a:bodyPr/>
          <a:lstStyle/>
          <a:p>
            <a:endParaRPr lang="en-US" altLang="en-US">
              <a:solidFill>
                <a:prstClr val="black">
                  <a:tint val="9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 i="0">
                <a:latin typeface="Times" panose="02020603050405020304" pitchFamily="18" charset="0"/>
                <a:cs typeface="Times" panose="02020603050405020304" pitchFamily="18" charset="0"/>
              </a:defRPr>
            </a:lvl1pPr>
          </a:lstStyle>
          <a:p>
            <a:r>
              <a:rPr lang="en-US" altLang="en-US">
                <a:solidFill>
                  <a:prstClr val="black">
                    <a:tint val="95000"/>
                  </a:prstClr>
                </a:solidFill>
              </a:rPr>
              <a:t>© MCGRAW HILL LLC. ALL RIGHTS RESERVED. NO REPRODUCTION OR DISTRIBUTION WITHOUT THE PRIOR WRITTEN CONSENT OF MCGRAW HILL LLC.</a:t>
            </a:r>
            <a:endParaRPr lang="en-US" altLang="en-US" dirty="0">
              <a:solidFill>
                <a:prstClr val="black">
                  <a:tint val="9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636846-6EF5-48D3-ACE1-8C09D6A31DEF}" type="slidenum">
              <a:rPr lang="en-US" altLang="en-US" smtClean="0">
                <a:solidFill>
                  <a:prstClr val="black">
                    <a:tint val="95000"/>
                  </a:prstClr>
                </a:solidFill>
              </a:rPr>
              <a:pPr/>
              <a:t>‹#›</a:t>
            </a:fld>
            <a:endParaRPr lang="en-US" altLang="en-US">
              <a:solidFill>
                <a:prstClr val="black">
                  <a:tint val="9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7817039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457200" y="6476999"/>
            <a:ext cx="2133600" cy="274320"/>
          </a:xfrm>
          <a:prstGeom prst="rect">
            <a:avLst/>
          </a:prstGeom>
        </p:spPr>
        <p:txBody>
          <a:bodyPr/>
          <a:lstStyle/>
          <a:p>
            <a:endParaRPr lang="en-US" altLang="en-US">
              <a:solidFill>
                <a:prstClr val="black">
                  <a:tint val="9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Times" panose="02020603050405020304" pitchFamily="18" charset="0"/>
                <a:cs typeface="Times" panose="02020603050405020304" pitchFamily="18" charset="0"/>
              </a:defRPr>
            </a:lvl1pPr>
          </a:lstStyle>
          <a:p>
            <a:r>
              <a:rPr lang="en-US" altLang="en-US">
                <a:solidFill>
                  <a:prstClr val="black">
                    <a:tint val="95000"/>
                  </a:prstClr>
                </a:solidFill>
              </a:rPr>
              <a:t>© MCGRAW HILL LLC. ALL RIGHTS RESERVED. NO REPRODUCTION OR DISTRIBUTION WITHOUT THE PRIOR WRITTEN CONSENT OF MCGRAW HILL LLC.</a:t>
            </a:r>
            <a:endParaRPr lang="en-US" altLang="en-US" dirty="0">
              <a:solidFill>
                <a:prstClr val="black">
                  <a:tint val="9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1E4F30-67A7-423B-B401-1A98CDE9ECB8}" type="slidenum">
              <a:rPr lang="en-US" altLang="en-US" smtClean="0">
                <a:solidFill>
                  <a:prstClr val="black">
                    <a:tint val="95000"/>
                  </a:prstClr>
                </a:solidFill>
              </a:rPr>
              <a:pPr/>
              <a:t>‹#›</a:t>
            </a:fld>
            <a:endParaRPr lang="en-US" altLang="en-US">
              <a:solidFill>
                <a:prstClr val="black">
                  <a:tint val="9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38131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838" y="152400"/>
            <a:ext cx="2523744" cy="978408"/>
          </a:xfrm>
        </p:spPr>
        <p:txBody>
          <a:bodyPr vert="horz" lIns="73152" rIns="45720" bIns="0" rtlCol="0" anchor="b">
            <a:normAutofit/>
            <a:sp3d prstMaterial="matte"/>
          </a:bodyPr>
          <a:lstStyle>
            <a:lvl1pPr algn="l">
              <a:defRPr sz="2000" b="0"/>
            </a:lvl1pPr>
            <a:extLst/>
          </a:lstStyle>
          <a:p>
            <a:r>
              <a:rPr kumimoji="0"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19377" y="1743133"/>
            <a:ext cx="5920641" cy="455888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  <a:extLst/>
          </a:lstStyle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838" y="1730018"/>
            <a:ext cx="2468880" cy="457200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  <a:extLst/>
          </a:lstStyle>
          <a:p>
            <a:pPr lvl="0" eaLnBrk="1" latinLnBrk="0" hangingPunct="1"/>
            <a:r>
              <a:rPr kumimoji="0"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476999"/>
            <a:ext cx="2133600" cy="274320"/>
          </a:xfrm>
          <a:prstGeom prst="rect">
            <a:avLst/>
          </a:prstGeom>
        </p:spPr>
        <p:txBody>
          <a:bodyPr/>
          <a:lstStyle/>
          <a:p>
            <a:endParaRPr lang="en-US" altLang="en-US">
              <a:solidFill>
                <a:prstClr val="black">
                  <a:tint val="9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Times" panose="02020603050405020304" pitchFamily="18" charset="0"/>
                <a:cs typeface="Times" panose="02020603050405020304" pitchFamily="18" charset="0"/>
              </a:defRPr>
            </a:lvl1pPr>
          </a:lstStyle>
          <a:p>
            <a:r>
              <a:rPr lang="en-US" altLang="en-US">
                <a:solidFill>
                  <a:prstClr val="black">
                    <a:tint val="95000"/>
                  </a:prstClr>
                </a:solidFill>
              </a:rPr>
              <a:t>© MCGRAW HILL LLC. ALL RIGHTS RESERVED. NO REPRODUCTION OR DISTRIBUTION WITHOUT THE PRIOR WRITTEN CONSENT OF MCGRAW HILL LLC.</a:t>
            </a:r>
            <a:endParaRPr lang="en-US" altLang="en-US" dirty="0">
              <a:solidFill>
                <a:prstClr val="black">
                  <a:tint val="9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D4FE1-3750-409B-865F-AE300458B58C}" type="slidenum">
              <a:rPr lang="en-US" altLang="en-US" smtClean="0">
                <a:solidFill>
                  <a:prstClr val="black">
                    <a:tint val="95000"/>
                  </a:prstClr>
                </a:solidFill>
              </a:rPr>
              <a:pPr/>
              <a:t>‹#›</a:t>
            </a:fld>
            <a:endParaRPr lang="en-US" altLang="en-US">
              <a:solidFill>
                <a:prstClr val="black">
                  <a:tint val="95000"/>
                </a:prstClr>
              </a:solidFill>
            </a:endParaRPr>
          </a:p>
        </p:txBody>
      </p:sp>
      <p:sp>
        <p:nvSpPr>
          <p:cNvPr id="12" name="Rectangle 11"/>
          <p:cNvSpPr/>
          <p:nvPr/>
        </p:nvSpPr>
        <p:spPr bwMode="invGray">
          <a:xfrm>
            <a:off x="2855737" y="0"/>
            <a:ext cx="45720" cy="1453896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9" name="Rectangle 8"/>
          <p:cNvSpPr/>
          <p:nvPr/>
        </p:nvSpPr>
        <p:spPr bwMode="invGray">
          <a:xfrm>
            <a:off x="2855737" y="0"/>
            <a:ext cx="45720" cy="1453896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045484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476999"/>
            <a:ext cx="2133600" cy="274320"/>
          </a:xfrm>
          <a:prstGeom prst="rect">
            <a:avLst/>
          </a:prstGeom>
        </p:spPr>
        <p:txBody>
          <a:bodyPr/>
          <a:lstStyle/>
          <a:p>
            <a:endParaRPr lang="en-US" altLang="en-US">
              <a:solidFill>
                <a:prstClr val="black">
                  <a:tint val="9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Times" panose="02020603050405020304" pitchFamily="18" charset="0"/>
                <a:cs typeface="Times" panose="02020603050405020304" pitchFamily="18" charset="0"/>
              </a:defRPr>
            </a:lvl1pPr>
          </a:lstStyle>
          <a:p>
            <a:r>
              <a:rPr lang="en-US" altLang="en-US">
                <a:solidFill>
                  <a:prstClr val="black">
                    <a:tint val="95000"/>
                  </a:prstClr>
                </a:solidFill>
              </a:rPr>
              <a:t>© MCGRAW HILL LLC. ALL RIGHTS RESERVED. NO REPRODUCTION OR DISTRIBUTION WITHOUT THE PRIOR WRITTEN CONSENT OF MCGRAW HILL LLC.</a:t>
            </a:r>
            <a:endParaRPr lang="en-US" altLang="en-US" dirty="0">
              <a:solidFill>
                <a:prstClr val="black">
                  <a:tint val="9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84DB48-BE50-4650-A4F4-CC53C52AC6B5}" type="slidenum">
              <a:rPr lang="en-US" altLang="en-US" smtClean="0">
                <a:solidFill>
                  <a:prstClr val="black">
                    <a:tint val="95000"/>
                  </a:prstClr>
                </a:solidFill>
              </a:rPr>
              <a:pPr/>
              <a:t>‹#›</a:t>
            </a:fld>
            <a:endParaRPr lang="en-US" altLang="en-US">
              <a:solidFill>
                <a:prstClr val="black">
                  <a:tint val="9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0077113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6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 bwMode="invGray">
          <a:xfrm>
            <a:off x="0" y="1435895"/>
            <a:ext cx="9144000" cy="45720"/>
          </a:xfrm>
          <a:prstGeom prst="rect">
            <a:avLst/>
          </a:prstGeom>
          <a:solidFill>
            <a:srgbClr val="FFC000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7" name="Rectangle 6"/>
          <p:cNvSpPr/>
          <p:nvPr/>
        </p:nvSpPr>
        <p:spPr bwMode="ltGray">
          <a:xfrm>
            <a:off x="0" y="0"/>
            <a:ext cx="9143999" cy="1433733"/>
          </a:xfrm>
          <a:prstGeom prst="rect">
            <a:avLst/>
          </a:prstGeom>
          <a:solidFill>
            <a:schemeClr val="tx2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prstClr val="white"/>
              </a:solidFill>
            </a:endParaRPr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152400"/>
            <a:ext cx="8229600" cy="1251062"/>
          </a:xfrm>
          <a:prstGeom prst="rect">
            <a:avLst/>
          </a:prstGeom>
        </p:spPr>
        <p:txBody>
          <a:bodyPr vert="horz" lIns="91440" rIns="45720" rtlCol="0" anchor="ctr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/>
          <a:p>
            <a:r>
              <a:rPr kumimoji="0"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775191"/>
            <a:ext cx="8229600" cy="4625609"/>
          </a:xfrm>
          <a:prstGeom prst="rect">
            <a:avLst/>
          </a:prstGeom>
        </p:spPr>
        <p:txBody>
          <a:bodyPr vert="horz" lIns="54864" tIns="91440" rtlCol="0">
            <a:normAutofit/>
          </a:bodyPr>
          <a:lstStyle/>
          <a:p>
            <a:pPr lvl="0" eaLnBrk="1" latinLnBrk="0" hangingPunct="1"/>
            <a:r>
              <a:rPr kumimoji="0" lang="en-US" dirty="0"/>
              <a:t>Click to edit Master text styles</a:t>
            </a:r>
          </a:p>
          <a:p>
            <a:pPr lvl="1" eaLnBrk="1" latinLnBrk="0" hangingPunct="1"/>
            <a:r>
              <a:rPr kumimoji="0" lang="en-US" dirty="0"/>
              <a:t>Second level</a:t>
            </a:r>
          </a:p>
          <a:p>
            <a:pPr lvl="2" eaLnBrk="1" latinLnBrk="0" hangingPunct="1"/>
            <a:r>
              <a:rPr kumimoji="0" lang="en-US" dirty="0"/>
              <a:t>Third level</a:t>
            </a:r>
          </a:p>
          <a:p>
            <a:pPr lvl="3" eaLnBrk="1" latinLnBrk="0" hangingPunct="1"/>
            <a:r>
              <a:rPr kumimoji="0" lang="en-US" dirty="0"/>
              <a:t>Fourth level</a:t>
            </a:r>
          </a:p>
          <a:p>
            <a:pPr lvl="4" eaLnBrk="1" latinLnBrk="0" hangingPunct="1"/>
            <a:r>
              <a:rPr kumimoji="0" lang="en-US" dirty="0"/>
              <a:t>Fifth level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204396" y="6476999"/>
            <a:ext cx="733864" cy="274320"/>
          </a:xfrm>
          <a:prstGeom prst="rect">
            <a:avLst/>
          </a:prstGeom>
        </p:spPr>
        <p:txBody>
          <a:bodyPr vert="horz" bIns="0" rtlCol="0" anchor="b"/>
          <a:lstStyle>
            <a:lvl1pPr algn="r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fld id="{699DC751-1D33-45B0-BECB-8F645D672552}" type="slidenum">
              <a:rPr lang="en-US" altLang="en-US" smtClean="0">
                <a:solidFill>
                  <a:prstClr val="black">
                    <a:tint val="95000"/>
                  </a:prstClr>
                </a:solidFill>
              </a:rPr>
              <a:pPr/>
              <a:t>‹#›</a:t>
            </a:fld>
            <a:endParaRPr lang="en-US" altLang="en-US">
              <a:solidFill>
                <a:prstClr val="black">
                  <a:tint val="9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7200" y="6476999"/>
            <a:ext cx="7691115" cy="274320"/>
          </a:xfrm>
          <a:prstGeom prst="rect">
            <a:avLst/>
          </a:prstGeom>
        </p:spPr>
        <p:txBody>
          <a:bodyPr vert="horz" lIns="45720" rIns="45720" bIns="0" rtlCol="0" anchor="b"/>
          <a:lstStyle>
            <a:lvl1pPr algn="ctr" eaLnBrk="1" latinLnBrk="0" hangingPunct="1">
              <a:defRPr kumimoji="0" sz="8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pPr>
              <a:spcBef>
                <a:spcPts val="0"/>
              </a:spcBef>
              <a:spcAft>
                <a:spcPts val="0"/>
              </a:spcAft>
              <a:tabLst>
                <a:tab pos="2971800" algn="ctr"/>
                <a:tab pos="5943600" algn="r"/>
              </a:tabLst>
            </a:pPr>
            <a:r>
              <a:rPr lang="en-US" dirty="0">
                <a:latin typeface="Times" panose="02020603050405020304" pitchFamily="18" charset="0"/>
                <a:ea typeface="Times New Roman" panose="02020603050405020304" pitchFamily="18" charset="0"/>
                <a:cs typeface="Times" panose="02020603050405020304" pitchFamily="18" charset="0"/>
              </a:rPr>
              <a:t>© MCGRAW HILL LLC. ALL RIGHTS RESERVED. NO REPRODUCTION OR DISTRIBUTION WITHOUT THE PRIOR WRITTEN CONSENT OF MCGRAW HILL LLC.</a:t>
            </a:r>
          </a:p>
        </p:txBody>
      </p:sp>
    </p:spTree>
    <p:extLst>
      <p:ext uri="{BB962C8B-B14F-4D97-AF65-F5344CB8AC3E}">
        <p14:creationId xmlns:p14="http://schemas.microsoft.com/office/powerpoint/2010/main" val="65781349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3" r:id="rId1"/>
    <p:sldLayoutId id="2147483724" r:id="rId2"/>
    <p:sldLayoutId id="2147483725" r:id="rId3"/>
    <p:sldLayoutId id="2147483726" r:id="rId4"/>
    <p:sldLayoutId id="2147483727" r:id="rId5"/>
    <p:sldLayoutId id="2147483728" r:id="rId6"/>
    <p:sldLayoutId id="2147483729" r:id="rId7"/>
    <p:sldLayoutId id="2147483730" r:id="rId8"/>
    <p:sldLayoutId id="2147483731" r:id="rId9"/>
    <p:sldLayoutId id="2147483732" r:id="rId10"/>
    <p:sldLayoutId id="2147483733" r:id="rId11"/>
    <p:sldLayoutId id="2147483734" r:id="rId12"/>
    <p:sldLayoutId id="2147483735" r:id="rId13"/>
    <p:sldLayoutId id="2147483736" r:id="rId14"/>
    <p:sldLayoutId id="2147483737" r:id="rId15"/>
  </p:sldLayoutIdLst>
  <p:hf hdr="0" dt="0"/>
  <p:txStyles>
    <p:titleStyle>
      <a:lvl1pPr algn="l" rtl="0" eaLnBrk="1" latinLnBrk="0" hangingPunct="1">
        <a:spcBef>
          <a:spcPct val="0"/>
        </a:spcBef>
        <a:buNone/>
        <a:defRPr kumimoji="0" sz="4500" b="1" kern="1200">
          <a:solidFill>
            <a:schemeClr val="bg1"/>
          </a:solidFill>
          <a:effectLst/>
          <a:latin typeface="+mj-lt"/>
          <a:ea typeface="+mj-ea"/>
          <a:cs typeface="+mj-cs"/>
        </a:defRPr>
      </a:lvl1pPr>
      <a:extLst/>
    </p:titleStyle>
    <p:bodyStyle>
      <a:lvl1pPr marL="438912" indent="-320040" algn="l" rtl="0" eaLnBrk="1" latinLnBrk="0" hangingPunct="1">
        <a:spcBef>
          <a:spcPts val="0"/>
        </a:spcBef>
        <a:buClr>
          <a:srgbClr val="27436B"/>
        </a:buClr>
        <a:buSzPct val="80000"/>
        <a:buFont typeface="Wingdings" pitchFamily="2" charset="2"/>
        <a:buChar char="§"/>
        <a:defRPr kumimoji="0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31520" indent="-274320" algn="l" rtl="0" eaLnBrk="1" latinLnBrk="0" hangingPunct="1">
        <a:spcBef>
          <a:spcPct val="20000"/>
        </a:spcBef>
        <a:buClr>
          <a:srgbClr val="27436B"/>
        </a:buClr>
        <a:buSzPct val="90000"/>
        <a:buFont typeface="Wingdings" pitchFamily="2" charset="2"/>
        <a:buChar char="§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996696" indent="-228600" algn="l" rtl="0" eaLnBrk="1" latinLnBrk="0" hangingPunct="1">
        <a:spcBef>
          <a:spcPct val="20000"/>
        </a:spcBef>
        <a:buClr>
          <a:srgbClr val="27436B"/>
        </a:buClr>
        <a:buFont typeface="Wingdings" pitchFamily="2" charset="2"/>
        <a:buChar char="§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16152" indent="-182880" algn="l" rtl="0" eaLnBrk="1" latinLnBrk="0" hangingPunct="1">
        <a:spcBef>
          <a:spcPct val="20000"/>
        </a:spcBef>
        <a:buClr>
          <a:srgbClr val="27436B"/>
        </a:buClr>
        <a:buFont typeface="Wingdings" pitchFamily="2" charset="2"/>
        <a:buChar char="§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26464" indent="-182880" algn="l" rtl="0" eaLnBrk="1" latinLnBrk="0" hangingPunct="1">
        <a:spcBef>
          <a:spcPct val="20000"/>
        </a:spcBef>
        <a:buClr>
          <a:srgbClr val="27436B"/>
        </a:buClr>
        <a:buFont typeface="Wingdings" pitchFamily="2" charset="2"/>
        <a:buChar char="§"/>
        <a:defRPr kumimoji="0" lang="en-US" sz="2000" kern="1200" smtClean="0">
          <a:solidFill>
            <a:schemeClr val="tx1"/>
          </a:solidFill>
          <a:latin typeface="+mn-lt"/>
          <a:ea typeface="+mn-ea"/>
          <a:cs typeface="+mn-cs"/>
        </a:defRPr>
      </a:lvl5pPr>
      <a:lvl6pPr marL="1627632" indent="-182880" algn="l" rtl="0" eaLnBrk="1" latinLnBrk="0" hangingPunct="1">
        <a:spcBef>
          <a:spcPct val="20000"/>
        </a:spcBef>
        <a:buClr>
          <a:schemeClr val="accent6"/>
        </a:buClr>
        <a:buSzPct val="100000"/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182880" algn="l" rtl="0" eaLnBrk="1" latinLnBrk="0" hangingPunct="1">
        <a:spcBef>
          <a:spcPct val="20000"/>
        </a:spcBef>
        <a:buClr>
          <a:schemeClr val="accent1"/>
        </a:buClr>
        <a:buSzPct val="100000"/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2029968" indent="-182880" algn="l" rtl="0" eaLnBrk="1" latinLnBrk="0" hangingPunct="1">
        <a:spcBef>
          <a:spcPct val="20000"/>
        </a:spcBef>
        <a:buClr>
          <a:schemeClr val="accent2"/>
        </a:buClr>
        <a:buFont typeface="Wingdings 2" pitchFamily="18" charset="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2231136" indent="-182880" algn="l" rtl="0" eaLnBrk="1" latinLnBrk="0" hangingPunct="1">
        <a:spcBef>
          <a:spcPct val="20000"/>
        </a:spcBef>
        <a:buClr>
          <a:schemeClr val="accent3"/>
        </a:buClr>
        <a:buFont typeface="Wingdings 2" pitchFamily="18" charset="2"/>
        <a:buChar char="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228600"/>
            <a:ext cx="8610600" cy="1216025"/>
          </a:xfrm>
        </p:spPr>
        <p:txBody>
          <a:bodyPr/>
          <a:lstStyle/>
          <a:p>
            <a:pPr eaLnBrk="1" hangingPunct="1"/>
            <a:r>
              <a:rPr lang="en-US" sz="3600" dirty="0"/>
              <a:t>Required Elements of a Contract</a:t>
            </a:r>
          </a:p>
        </p:txBody>
      </p:sp>
      <p:sp>
        <p:nvSpPr>
          <p:cNvPr id="263171" name="Rectangle 3"/>
          <p:cNvSpPr>
            <a:spLocks noGrp="1" noChangeArrowheads="1"/>
          </p:cNvSpPr>
          <p:nvPr>
            <p:ph sz="half" idx="1"/>
          </p:nvPr>
        </p:nvSpPr>
        <p:spPr>
          <a:xfrm>
            <a:off x="457200" y="1676400"/>
            <a:ext cx="7620000" cy="4495800"/>
          </a:xfrm>
        </p:spPr>
        <p:txBody>
          <a:bodyPr>
            <a:normAutofit lnSpcReduction="10000"/>
          </a:bodyPr>
          <a:lstStyle/>
          <a:p>
            <a:pPr eaLnBrk="1" hangingPunct="1"/>
            <a:r>
              <a:rPr lang="en-US" dirty="0"/>
              <a:t>All contracts require:</a:t>
            </a:r>
          </a:p>
          <a:p>
            <a:pPr lvl="1" eaLnBrk="1" hangingPunct="1"/>
            <a:r>
              <a:rPr lang="en-US" dirty="0"/>
              <a:t>Competent parties</a:t>
            </a:r>
          </a:p>
          <a:p>
            <a:pPr lvl="1" eaLnBrk="1" hangingPunct="1"/>
            <a:r>
              <a:rPr lang="en-US" dirty="0"/>
              <a:t>Legal objective</a:t>
            </a:r>
          </a:p>
          <a:p>
            <a:pPr lvl="1" eaLnBrk="1" hangingPunct="1"/>
            <a:r>
              <a:rPr lang="en-US" dirty="0"/>
              <a:t>Offer and acceptance</a:t>
            </a:r>
          </a:p>
          <a:p>
            <a:pPr lvl="1" eaLnBrk="1" hangingPunct="1"/>
            <a:r>
              <a:rPr lang="en-US" dirty="0"/>
              <a:t>Consideration</a:t>
            </a:r>
          </a:p>
          <a:p>
            <a:pPr lvl="1" eaLnBrk="1" hangingPunct="1"/>
            <a:r>
              <a:rPr lang="en-US" dirty="0"/>
              <a:t>No defects to mutual assent</a:t>
            </a:r>
          </a:p>
          <a:p>
            <a:pPr lvl="1" eaLnBrk="1" hangingPunct="1"/>
            <a:endParaRPr lang="en-US" dirty="0"/>
          </a:p>
          <a:p>
            <a:pPr eaLnBrk="1" hangingPunct="1"/>
            <a:r>
              <a:rPr lang="en-US" dirty="0"/>
              <a:t>Contract for sale of real estate also requires:</a:t>
            </a:r>
          </a:p>
          <a:p>
            <a:pPr lvl="1" eaLnBrk="1" hangingPunct="1"/>
            <a:r>
              <a:rPr lang="en-US" dirty="0"/>
              <a:t>In writing (per Statute of Frauds)</a:t>
            </a:r>
          </a:p>
          <a:p>
            <a:pPr lvl="1" eaLnBrk="1" hangingPunct="1"/>
            <a:r>
              <a:rPr lang="en-US" dirty="0"/>
              <a:t>Proper description of property</a:t>
            </a:r>
          </a:p>
          <a:p>
            <a:pPr eaLnBrk="1" hangingPunct="1"/>
            <a:endParaRPr lang="en-US" sz="2400" dirty="0"/>
          </a:p>
          <a:p>
            <a:pPr lvl="1" eaLnBrk="1" hangingPunct="1"/>
            <a:endParaRPr lang="en-US" sz="2600" dirty="0"/>
          </a:p>
          <a:p>
            <a:pPr eaLnBrk="1" hangingPunct="1"/>
            <a:endParaRPr lang="en-US" sz="3000" dirty="0"/>
          </a:p>
          <a:p>
            <a:pPr eaLnBrk="1" hangingPunct="1"/>
            <a:endParaRPr lang="en-US" sz="3000" dirty="0"/>
          </a:p>
          <a:p>
            <a:pPr eaLnBrk="1" hangingPunct="1"/>
            <a:endParaRPr lang="en-US" sz="3000" dirty="0"/>
          </a:p>
          <a:p>
            <a:pPr eaLnBrk="1" hangingPunct="1"/>
            <a:endParaRPr lang="en-US" sz="3000" dirty="0"/>
          </a:p>
        </p:txBody>
      </p:sp>
      <p:sp>
        <p:nvSpPr>
          <p:cNvPr id="6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866349A7-6D81-43EA-9624-A596DF2A3047}" type="slidenum">
              <a:rPr lang="en-US" altLang="en-US"/>
              <a:pPr>
                <a:defRPr/>
              </a:pPr>
              <a:t>1</a:t>
            </a:fld>
            <a:endParaRPr lang="en-US" altLang="en-US"/>
          </a:p>
        </p:txBody>
      </p:sp>
      <p:sp>
        <p:nvSpPr>
          <p:cNvPr id="2" name="Footer Placeholder 1">
            <a:extLst>
              <a:ext uri="{FF2B5EF4-FFF2-40B4-BE49-F238E27FC236}">
                <a16:creationId xmlns:a16="http://schemas.microsoft.com/office/drawing/2014/main" id="{D1480AB9-BDBE-CCC4-EF56-CA523636AA0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en-US">
                <a:solidFill>
                  <a:prstClr val="black">
                    <a:tint val="95000"/>
                  </a:prstClr>
                </a:solidFill>
              </a:rPr>
              <a:t>© MCGRAW HILL LLC. ALL RIGHTS RESERVED. NO REPRODUCTION OR DISTRIBUTION WITHOUT THE PRIOR WRITTEN CONSENT OF MCGRAW HILL LLC.</a:t>
            </a:r>
            <a:endParaRPr lang="en-US" altLang="en-US" dirty="0">
              <a:solidFill>
                <a:prstClr val="black">
                  <a:tint val="95000"/>
                </a:prstClr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228600"/>
            <a:ext cx="8610600" cy="1216025"/>
          </a:xfrm>
        </p:spPr>
        <p:txBody>
          <a:bodyPr/>
          <a:lstStyle/>
          <a:p>
            <a:pPr eaLnBrk="1" hangingPunct="1"/>
            <a:r>
              <a:rPr lang="en-US" sz="3600"/>
              <a:t>A Closer Look at Requirements</a:t>
            </a:r>
          </a:p>
        </p:txBody>
      </p:sp>
      <p:sp>
        <p:nvSpPr>
          <p:cNvPr id="264195" name="Rectangle 3"/>
          <p:cNvSpPr>
            <a:spLocks noGrp="1" noChangeArrowheads="1"/>
          </p:cNvSpPr>
          <p:nvPr>
            <p:ph idx="1"/>
          </p:nvPr>
        </p:nvSpPr>
        <p:spPr>
          <a:xfrm>
            <a:off x="457200" y="1600200"/>
            <a:ext cx="8229600" cy="5029200"/>
          </a:xfrm>
        </p:spPr>
        <p:txBody>
          <a:bodyPr>
            <a:normAutofit fontScale="77500" lnSpcReduction="20000"/>
          </a:bodyPr>
          <a:lstStyle/>
          <a:p>
            <a:pPr eaLnBrk="1" hangingPunct="1">
              <a:lnSpc>
                <a:spcPct val="120000"/>
              </a:lnSpc>
            </a:pPr>
            <a:r>
              <a:rPr lang="en-US" sz="2800" dirty="0"/>
              <a:t>Competent parties</a:t>
            </a:r>
          </a:p>
          <a:p>
            <a:pPr lvl="1" eaLnBrk="1" hangingPunct="1">
              <a:lnSpc>
                <a:spcPct val="120000"/>
              </a:lnSpc>
            </a:pPr>
            <a:r>
              <a:rPr lang="en-US" sz="2400" dirty="0"/>
              <a:t>Of legal age</a:t>
            </a:r>
          </a:p>
          <a:p>
            <a:pPr lvl="1" eaLnBrk="1" hangingPunct="1">
              <a:lnSpc>
                <a:spcPct val="120000"/>
              </a:lnSpc>
            </a:pPr>
            <a:r>
              <a:rPr lang="en-US" sz="2400" dirty="0"/>
              <a:t>Not incapacitated at time of signing</a:t>
            </a:r>
          </a:p>
          <a:p>
            <a:pPr lvl="1" eaLnBrk="1" hangingPunct="1">
              <a:lnSpc>
                <a:spcPct val="120000"/>
              </a:lnSpc>
            </a:pPr>
            <a:r>
              <a:rPr lang="en-US" sz="2400" dirty="0"/>
              <a:t>Appropriate official if representing a corporation</a:t>
            </a:r>
          </a:p>
          <a:p>
            <a:pPr lvl="1" eaLnBrk="1" hangingPunct="1">
              <a:lnSpc>
                <a:spcPct val="120000"/>
              </a:lnSpc>
            </a:pPr>
            <a:r>
              <a:rPr lang="en-US" sz="2400" dirty="0"/>
              <a:t>Power of attorney if acting for another person</a:t>
            </a:r>
          </a:p>
          <a:p>
            <a:pPr eaLnBrk="1" hangingPunct="1">
              <a:lnSpc>
                <a:spcPct val="120000"/>
              </a:lnSpc>
            </a:pPr>
            <a:r>
              <a:rPr lang="en-US" sz="2800" dirty="0"/>
              <a:t>Lawful intent</a:t>
            </a:r>
          </a:p>
          <a:p>
            <a:pPr eaLnBrk="1" hangingPunct="1">
              <a:lnSpc>
                <a:spcPct val="120000"/>
              </a:lnSpc>
            </a:pPr>
            <a:r>
              <a:rPr lang="en-US" sz="2800" dirty="0"/>
              <a:t>Offer and acceptance</a:t>
            </a:r>
          </a:p>
          <a:p>
            <a:pPr eaLnBrk="1" hangingPunct="1">
              <a:lnSpc>
                <a:spcPct val="120000"/>
              </a:lnSpc>
            </a:pPr>
            <a:r>
              <a:rPr lang="en-US" sz="2800" dirty="0"/>
              <a:t>Consideration</a:t>
            </a:r>
          </a:p>
          <a:p>
            <a:pPr eaLnBrk="1" hangingPunct="1">
              <a:lnSpc>
                <a:spcPct val="120000"/>
              </a:lnSpc>
            </a:pPr>
            <a:r>
              <a:rPr lang="en-US" sz="2800" dirty="0"/>
              <a:t>No defects to mutual assent</a:t>
            </a:r>
          </a:p>
          <a:p>
            <a:pPr lvl="1">
              <a:lnSpc>
                <a:spcPct val="120000"/>
              </a:lnSpc>
            </a:pPr>
            <a:r>
              <a:rPr lang="en-US" sz="2400" dirty="0"/>
              <a:t>Fraud</a:t>
            </a:r>
          </a:p>
          <a:p>
            <a:pPr lvl="1">
              <a:lnSpc>
                <a:spcPct val="120000"/>
              </a:lnSpc>
            </a:pPr>
            <a:r>
              <a:rPr lang="en-US" sz="2400" dirty="0"/>
              <a:t>Gross error</a:t>
            </a:r>
          </a:p>
          <a:p>
            <a:pPr lvl="1">
              <a:lnSpc>
                <a:spcPct val="120000"/>
              </a:lnSpc>
            </a:pPr>
            <a:r>
              <a:rPr lang="en-US" sz="2400" dirty="0"/>
              <a:t>Duress or menace</a:t>
            </a:r>
          </a:p>
          <a:p>
            <a:pPr eaLnBrk="1" hangingPunct="1">
              <a:lnSpc>
                <a:spcPct val="120000"/>
              </a:lnSpc>
            </a:pPr>
            <a:r>
              <a:rPr lang="en-US" sz="2800" dirty="0"/>
              <a:t>In writing</a:t>
            </a:r>
          </a:p>
          <a:p>
            <a:pPr eaLnBrk="1" hangingPunct="1">
              <a:lnSpc>
                <a:spcPct val="120000"/>
              </a:lnSpc>
            </a:pPr>
            <a:r>
              <a:rPr lang="en-US" sz="2800" dirty="0"/>
              <a:t>Legal Description should be used</a:t>
            </a: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8A70415D-FF9B-41E4-8D75-8E0A67AC3079}" type="slidenum">
              <a:rPr lang="en-US" altLang="en-US"/>
              <a:pPr>
                <a:defRPr/>
              </a:pPr>
              <a:t>2</a:t>
            </a:fld>
            <a:endParaRPr lang="en-US" altLang="en-US"/>
          </a:p>
        </p:txBody>
      </p:sp>
      <p:sp>
        <p:nvSpPr>
          <p:cNvPr id="2" name="Footer Placeholder 1">
            <a:extLst>
              <a:ext uri="{FF2B5EF4-FFF2-40B4-BE49-F238E27FC236}">
                <a16:creationId xmlns:a16="http://schemas.microsoft.com/office/drawing/2014/main" id="{E630F746-764A-9410-7A82-AD85E37D482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en-US">
                <a:solidFill>
                  <a:prstClr val="black">
                    <a:tint val="95000"/>
                  </a:prstClr>
                </a:solidFill>
              </a:rPr>
              <a:t>© MCGRAW HILL LLC. ALL RIGHTS RESERVED. NO REPRODUCTION OR DISTRIBUTION WITHOUT THE PRIOR WRITTEN CONSENT OF MCGRAW HILL LLC.</a:t>
            </a:r>
            <a:endParaRPr lang="en-US" altLang="en-US" dirty="0">
              <a:solidFill>
                <a:prstClr val="black">
                  <a:tint val="9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510330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2_Module">
  <a:themeElements>
    <a:clrScheme name="Blue II">
      <a:dk1>
        <a:sysClr val="windowText" lastClr="000000"/>
      </a:dk1>
      <a:lt1>
        <a:sysClr val="window" lastClr="FFFFFF"/>
      </a:lt1>
      <a:dk2>
        <a:srgbClr val="335B74"/>
      </a:dk2>
      <a:lt2>
        <a:srgbClr val="DFE3E5"/>
      </a:lt2>
      <a:accent1>
        <a:srgbClr val="1CADE4"/>
      </a:accent1>
      <a:accent2>
        <a:srgbClr val="2683C6"/>
      </a:accent2>
      <a:accent3>
        <a:srgbClr val="27CED7"/>
      </a:accent3>
      <a:accent4>
        <a:srgbClr val="42BA97"/>
      </a:accent4>
      <a:accent5>
        <a:srgbClr val="3E8853"/>
      </a:accent5>
      <a:accent6>
        <a:srgbClr val="62A39F"/>
      </a:accent6>
      <a:hlink>
        <a:srgbClr val="6EAC1C"/>
      </a:hlink>
      <a:folHlink>
        <a:srgbClr val="B26B02"/>
      </a:folHlink>
    </a:clrScheme>
    <a:fontScheme name="Apex">
      <a:majorFont>
        <a:latin typeface="Lucida Sans"/>
        <a:ea typeface=""/>
        <a:cs typeface=""/>
        <a:font script="Grek" typeface="Arial"/>
        <a:font script="Cyrl" typeface="Arial"/>
        <a:font script="Jpan" typeface="HG丸ｺﾞｼｯｸM-PRO"/>
        <a:font script="Hang" typeface="휴먼옛체"/>
        <a:font script="Hans" typeface="黑体"/>
        <a:font script="Hant" typeface="微軟正黑體"/>
        <a:font script="Arab" typeface="Tahoma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Book Antiqua"/>
        <a:ea typeface=""/>
        <a:cs typeface=""/>
        <a:font script="Grek" typeface="Times New Roman"/>
        <a:font script="Cyrl" typeface="Times New Roman"/>
        <a:font script="Jpan" typeface="HG明朝B"/>
        <a:font script="Hang" typeface="돋움"/>
        <a:font script="Hans" typeface="宋体"/>
        <a:font script="Hant" typeface="新細明體"/>
        <a:font script="Arab" typeface="Times New Roman"/>
        <a:font script="Hebr" typeface="David"/>
        <a:font script="Thai" typeface="Eucrosia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Modul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7500"/>
                <a:satMod val="137000"/>
              </a:schemeClr>
            </a:gs>
            <a:gs pos="55000">
              <a:schemeClr val="phClr">
                <a:shade val="69000"/>
                <a:satMod val="137000"/>
              </a:schemeClr>
            </a:gs>
            <a:gs pos="100000">
              <a:schemeClr val="phClr">
                <a:shade val="98000"/>
                <a:satMod val="137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48000" cap="flat" cmpd="thickThin" algn="ctr">
          <a:solidFill>
            <a:schemeClr val="phClr"/>
          </a:solidFill>
          <a:prstDash val="solid"/>
        </a:ln>
        <a:ln w="48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5000" dist="25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39000" dist="254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39000" dist="25400" dir="5400000" rotWithShape="0">
              <a:srgbClr val="000000">
                <a:alpha val="38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1800000"/>
            </a:lightRig>
          </a:scene3d>
          <a:sp3d prstMaterial="matte">
            <a:bevelT h="200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8000"/>
                <a:satMod val="300000"/>
              </a:schemeClr>
            </a:gs>
            <a:gs pos="12000">
              <a:schemeClr val="phClr">
                <a:tint val="48000"/>
                <a:satMod val="300000"/>
              </a:schemeClr>
            </a:gs>
            <a:gs pos="20000">
              <a:schemeClr val="phClr">
                <a:tint val="49000"/>
                <a:satMod val="300000"/>
              </a:schemeClr>
            </a:gs>
            <a:gs pos="100000">
              <a:schemeClr val="phClr">
                <a:shade val="30000"/>
              </a:schemeClr>
            </a:gs>
          </a:gsLst>
          <a:path path="circle">
            <a:fillToRect l="10000" t="-25000" r="10000" b="125000"/>
          </a:path>
        </a:gradFill>
        <a:blipFill>
          <a:blip xmlns:r="http://schemas.openxmlformats.org/officeDocument/2006/relationships" r:embed="rId1">
            <a:duotone>
              <a:schemeClr val="phClr">
                <a:shade val="75000"/>
                <a:satMod val="105000"/>
              </a:schemeClr>
              <a:schemeClr val="phClr">
                <a:tint val="95000"/>
                <a:satMod val="105000"/>
              </a:schemeClr>
            </a:duotone>
          </a:blip>
          <a:tile tx="0" ty="0" sx="38000" sy="38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1122</TotalTime>
  <Words>159</Words>
  <Application>Microsoft Office PowerPoint</Application>
  <PresentationFormat>On-screen Show (4:3)</PresentationFormat>
  <Paragraphs>38</Paragraphs>
  <Slides>2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8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11" baseType="lpstr">
      <vt:lpstr>Arial</vt:lpstr>
      <vt:lpstr>Book Antiqua</vt:lpstr>
      <vt:lpstr>Calibri</vt:lpstr>
      <vt:lpstr>Lucida Sans</vt:lpstr>
      <vt:lpstr>Times</vt:lpstr>
      <vt:lpstr>Times New Roman</vt:lpstr>
      <vt:lpstr>Wingdings</vt:lpstr>
      <vt:lpstr>Wingdings 2</vt:lpstr>
      <vt:lpstr>2_Module</vt:lpstr>
      <vt:lpstr>Required Elements of a Contract</vt:lpstr>
      <vt:lpstr>A Closer Look at Requirements</vt:lpstr>
    </vt:vector>
  </TitlesOfParts>
  <Company>The McGraw-Hill Companies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Chapter 14:</dc:title>
  <dc:creator>Katherine Mau</dc:creator>
  <cp:lastModifiedBy>Huynh, Xuan</cp:lastModifiedBy>
  <cp:revision>82</cp:revision>
  <dcterms:created xsi:type="dcterms:W3CDTF">2009-06-23T15:15:05Z</dcterms:created>
  <dcterms:modified xsi:type="dcterms:W3CDTF">2024-03-14T14:20:25Z</dcterms:modified>
</cp:coreProperties>
</file>

<file path=docProps/thumbnail.jpeg>
</file>